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64" r:id="rId3"/>
    <p:sldMasterId id="2147483667" r:id="rId4"/>
    <p:sldMasterId id="2147483699" r:id="rId5"/>
  </p:sldMasterIdLst>
  <p:notesMasterIdLst>
    <p:notesMasterId r:id="rId42"/>
  </p:notesMasterIdLst>
  <p:handoutMasterIdLst>
    <p:handoutMasterId r:id="rId43"/>
  </p:handoutMasterIdLst>
  <p:sldIdLst>
    <p:sldId id="330" r:id="rId6"/>
    <p:sldId id="258" r:id="rId7"/>
    <p:sldId id="268" r:id="rId8"/>
    <p:sldId id="1231" r:id="rId9"/>
    <p:sldId id="260" r:id="rId10"/>
    <p:sldId id="261" r:id="rId11"/>
    <p:sldId id="263" r:id="rId12"/>
    <p:sldId id="262" r:id="rId13"/>
    <p:sldId id="264" r:id="rId14"/>
    <p:sldId id="269" r:id="rId15"/>
    <p:sldId id="267" r:id="rId16"/>
    <p:sldId id="266"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5" r:id="rId32"/>
    <p:sldId id="286" r:id="rId33"/>
    <p:sldId id="287" r:id="rId34"/>
    <p:sldId id="288" r:id="rId35"/>
    <p:sldId id="290" r:id="rId36"/>
    <p:sldId id="291" r:id="rId37"/>
    <p:sldId id="292" r:id="rId38"/>
    <p:sldId id="293" r:id="rId39"/>
    <p:sldId id="294" r:id="rId40"/>
    <p:sldId id="358" r:id="rId4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5B4AD512-90E7-8D4E-99DC-1EC8FE9C2ACC}">
          <p14:sldIdLst>
            <p14:sldId id="330"/>
            <p14:sldId id="258"/>
            <p14:sldId id="268"/>
            <p14:sldId id="1231"/>
            <p14:sldId id="260"/>
            <p14:sldId id="261"/>
            <p14:sldId id="263"/>
            <p14:sldId id="262"/>
            <p14:sldId id="264"/>
            <p14:sldId id="269"/>
            <p14:sldId id="267"/>
            <p14:sldId id="266"/>
            <p14:sldId id="270"/>
            <p14:sldId id="271"/>
            <p14:sldId id="272"/>
            <p14:sldId id="273"/>
            <p14:sldId id="274"/>
            <p14:sldId id="275"/>
            <p14:sldId id="276"/>
            <p14:sldId id="277"/>
            <p14:sldId id="278"/>
            <p14:sldId id="279"/>
            <p14:sldId id="280"/>
            <p14:sldId id="281"/>
            <p14:sldId id="282"/>
            <p14:sldId id="283"/>
            <p14:sldId id="285"/>
            <p14:sldId id="286"/>
            <p14:sldId id="287"/>
            <p14:sldId id="288"/>
            <p14:sldId id="290"/>
            <p14:sldId id="291"/>
            <p14:sldId id="292"/>
            <p14:sldId id="293"/>
            <p14:sldId id="294"/>
            <p14:sldId id="3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D"/>
    <a:srgbClr val="FFFDFF"/>
    <a:srgbClr val="FDFFFF"/>
    <a:srgbClr val="FEFEFE"/>
    <a:srgbClr val="FEFFFE"/>
    <a:srgbClr val="FFFEFE"/>
    <a:srgbClr val="FEFEFF"/>
    <a:srgbClr val="FFFFFE"/>
    <a:srgbClr val="FFFEFF"/>
    <a:srgbClr val="F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3" autoAdjust="0"/>
    <p:restoredTop sz="86376" autoAdjust="0"/>
  </p:normalViewPr>
  <p:slideViewPr>
    <p:cSldViewPr snapToGrid="0" snapToObjects="1">
      <p:cViewPr varScale="1">
        <p:scale>
          <a:sx n="59" d="100"/>
          <a:sy n="59" d="100"/>
        </p:scale>
        <p:origin x="212" y="44"/>
      </p:cViewPr>
      <p:guideLst/>
    </p:cSldViewPr>
  </p:slideViewPr>
  <p:outlineViewPr>
    <p:cViewPr>
      <p:scale>
        <a:sx n="33" d="100"/>
        <a:sy n="33" d="100"/>
      </p:scale>
      <p:origin x="0" y="-4924"/>
    </p:cViewPr>
  </p:outlineViewPr>
  <p:notesTextViewPr>
    <p:cViewPr>
      <p:scale>
        <a:sx n="40" d="100"/>
        <a:sy n="40" d="100"/>
      </p:scale>
      <p:origin x="0" y="0"/>
    </p:cViewPr>
  </p:notesTextViewPr>
  <p:sorterViewPr>
    <p:cViewPr varScale="1">
      <p:scale>
        <a:sx n="100" d="100"/>
        <a:sy n="100" d="100"/>
      </p:scale>
      <p:origin x="0" y="0"/>
    </p:cViewPr>
  </p:sorterViewPr>
  <p:notesViewPr>
    <p:cSldViewPr snapToGrid="0" snapToObjects="1" showGuides="1">
      <p:cViewPr varScale="1">
        <p:scale>
          <a:sx n="130" d="100"/>
          <a:sy n="130" d="100"/>
        </p:scale>
        <p:origin x="368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7A216AD3-8131-1240-9755-3B897D8142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a:extLst>
              <a:ext uri="{FF2B5EF4-FFF2-40B4-BE49-F238E27FC236}">
                <a16:creationId xmlns:a16="http://schemas.microsoft.com/office/drawing/2014/main" id="{F7B83CF5-80BA-6B45-ADFD-760F87E2C2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30CA10-49B1-204C-87EF-E5C19DAF49E1}" type="datetimeFigureOut">
              <a:rPr lang="de-DE" smtClean="0">
                <a:latin typeface="Arial" panose="020B0604020202020204" pitchFamily="34" charset="0"/>
              </a:rPr>
              <a:t>03.11.2023</a:t>
            </a:fld>
            <a:endParaRPr lang="de-DE" dirty="0">
              <a:latin typeface="Arial" panose="020B0604020202020204" pitchFamily="34" charset="0"/>
            </a:endParaRPr>
          </a:p>
        </p:txBody>
      </p:sp>
      <p:sp>
        <p:nvSpPr>
          <p:cNvPr id="4" name="Fußzeilenplatzhalter 3">
            <a:extLst>
              <a:ext uri="{FF2B5EF4-FFF2-40B4-BE49-F238E27FC236}">
                <a16:creationId xmlns:a16="http://schemas.microsoft.com/office/drawing/2014/main" id="{6D59CB8E-D557-AD47-AEC2-3D03986ADA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a:extLst>
              <a:ext uri="{FF2B5EF4-FFF2-40B4-BE49-F238E27FC236}">
                <a16:creationId xmlns:a16="http://schemas.microsoft.com/office/drawing/2014/main" id="{71F2DBC3-D07F-1349-9F02-94D71FEF54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B64D3E-4979-3D43-A679-92EDCB27B697}"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47649611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7FC5174F-B1B3-B343-BAC9-1DB116F48413}" type="datetimeFigureOut">
              <a:rPr lang="de-DE" smtClean="0"/>
              <a:pPr/>
              <a:t>03.11.2023</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2261B6D2-019D-6B4C-B503-D27907A2E600}" type="slidenum">
              <a:rPr lang="de-DE" smtClean="0"/>
              <a:pPr/>
              <a:t>‹#›</a:t>
            </a:fld>
            <a:endParaRPr lang="de-DE" dirty="0"/>
          </a:p>
        </p:txBody>
      </p:sp>
    </p:spTree>
    <p:extLst>
      <p:ext uri="{BB962C8B-B14F-4D97-AF65-F5344CB8AC3E}">
        <p14:creationId xmlns:p14="http://schemas.microsoft.com/office/powerpoint/2010/main" val="31921601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68448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9" name="Rechteck 2">
            <a:extLst>
              <a:ext uri="{FF2B5EF4-FFF2-40B4-BE49-F238E27FC236}">
                <a16:creationId xmlns:a16="http://schemas.microsoft.com/office/drawing/2014/main" id="{359C6863-AE85-9E4E-9846-6FFC93F6649C}"/>
              </a:ext>
            </a:extLst>
          </p:cNvPr>
          <p:cNvSpPr/>
          <p:nvPr userDrawn="1"/>
        </p:nvSpPr>
        <p:spPr>
          <a:xfrm>
            <a:off x="0" y="0"/>
            <a:ext cx="12192000" cy="6858000"/>
          </a:xfrm>
          <a:prstGeom prst="rect">
            <a:avLst/>
          </a:prstGeom>
          <a:solidFill>
            <a:srgbClr val="69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1">
            <a:extLst>
              <a:ext uri="{FF2B5EF4-FFF2-40B4-BE49-F238E27FC236}">
                <a16:creationId xmlns:a16="http://schemas.microsoft.com/office/drawing/2014/main" id="{00B71A7A-2253-CB44-BCC2-373B1693E92D}"/>
              </a:ext>
            </a:extLst>
          </p:cNvPr>
          <p:cNvSpPr/>
          <p:nvPr userDrawn="1"/>
        </p:nvSpPr>
        <p:spPr>
          <a:xfrm>
            <a:off x="832028" y="2723417"/>
            <a:ext cx="10578093" cy="41345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22" name="Logo WR">
            <a:extLst>
              <a:ext uri="{FF2B5EF4-FFF2-40B4-BE49-F238E27FC236}">
                <a16:creationId xmlns:a16="http://schemas.microsoft.com/office/drawing/2014/main" id="{2213ACBE-2A3C-564A-BE27-C3F0B65640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
        <p:nvSpPr>
          <p:cNvPr id="39" name="Textplatzhalter 1">
            <a:extLst>
              <a:ext uri="{FF2B5EF4-FFF2-40B4-BE49-F238E27FC236}">
                <a16:creationId xmlns:a16="http://schemas.microsoft.com/office/drawing/2014/main" id="{356A218B-D456-2E4D-BF53-09D390E2DA89}"/>
              </a:ext>
            </a:extLst>
          </p:cNvPr>
          <p:cNvSpPr>
            <a:spLocks noGrp="1"/>
          </p:cNvSpPr>
          <p:nvPr>
            <p:ph type="body" sz="quarter" idx="10" hasCustomPrompt="1"/>
          </p:nvPr>
        </p:nvSpPr>
        <p:spPr>
          <a:xfrm>
            <a:off x="1270800" y="4996800"/>
            <a:ext cx="5400000" cy="523220"/>
          </a:xfrm>
          <a:prstGeom prst="rect">
            <a:avLst/>
          </a:prstGeom>
        </p:spPr>
        <p:txBody>
          <a:bodyPr>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37" name="Titel 1">
            <a:extLst>
              <a:ext uri="{FF2B5EF4-FFF2-40B4-BE49-F238E27FC236}">
                <a16:creationId xmlns:a16="http://schemas.microsoft.com/office/drawing/2014/main" id="{2788C1DE-FE53-4445-BAB0-AE0A1EDF884B}"/>
              </a:ext>
            </a:extLst>
          </p:cNvPr>
          <p:cNvSpPr>
            <a:spLocks noGrp="1"/>
          </p:cNvSpPr>
          <p:nvPr>
            <p:ph type="title" hasCustomPrompt="1"/>
          </p:nvPr>
        </p:nvSpPr>
        <p:spPr>
          <a:xfrm>
            <a:off x="1270800" y="3042000"/>
            <a:ext cx="9360000" cy="1590308"/>
          </a:xfrm>
          <a:prstGeom prst="rect">
            <a:avLst/>
          </a:prstGeom>
        </p:spPr>
        <p:txBody>
          <a:bodyPr lIns="90000" tIns="46800" rIns="90000" bIns="46800"/>
          <a:lstStyle>
            <a:lvl1pPr>
              <a:defRPr>
                <a:solidFill>
                  <a:schemeClr val="bg1"/>
                </a:solidFill>
              </a:defRPr>
            </a:lvl1pPr>
          </a:lstStyle>
          <a:p>
            <a:r>
              <a:rPr lang="en-US" sz="5400" noProof="0" dirty="0">
                <a:solidFill>
                  <a:schemeClr val="bg1"/>
                </a:solidFill>
                <a:latin typeface="Arial" panose="020B0604020202020204" pitchFamily="34" charset="0"/>
                <a:cs typeface="Arial" panose="020B0604020202020204" pitchFamily="34" charset="0"/>
              </a:rPr>
              <a:t>Presentation title</a:t>
            </a:r>
            <a:br>
              <a:rPr lang="en-US" sz="5400" noProof="0" dirty="0">
                <a:solidFill>
                  <a:schemeClr val="bg1"/>
                </a:solidFill>
                <a:latin typeface="Arial" panose="020B0604020202020204" pitchFamily="34" charset="0"/>
                <a:cs typeface="Arial" panose="020B0604020202020204" pitchFamily="34" charset="0"/>
              </a:rPr>
            </a:br>
            <a:r>
              <a:rPr lang="en-US" sz="5400" noProof="0" dirty="0">
                <a:solidFill>
                  <a:schemeClr val="bg1"/>
                </a:solidFill>
                <a:latin typeface="Arial" panose="020B0604020202020204" pitchFamily="34" charset="0"/>
                <a:cs typeface="Arial" panose="020B0604020202020204" pitchFamily="34" charset="0"/>
              </a:rPr>
              <a:t>Arial Regular, 54 </a:t>
            </a:r>
            <a:r>
              <a:rPr lang="en-US" sz="5400" noProof="0" dirty="0" err="1">
                <a:solidFill>
                  <a:schemeClr val="bg1"/>
                </a:solidFill>
                <a:latin typeface="Arial" panose="020B0604020202020204" pitchFamily="34" charset="0"/>
                <a:cs typeface="Arial" panose="020B0604020202020204" pitchFamily="34" charset="0"/>
              </a:rPr>
              <a:t>pt</a:t>
            </a:r>
            <a:endParaRPr lang="en-US" sz="5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486292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72B5876-6884-F248-9219-C942C0A16EAD}"/>
              </a:ext>
            </a:extLst>
          </p:cNvPr>
          <p:cNvSpPr/>
          <p:nvPr userDrawn="1"/>
        </p:nvSpPr>
        <p:spPr>
          <a:xfrm>
            <a:off x="832028" y="0"/>
            <a:ext cx="10578093" cy="52026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5" name="Grafik 14">
            <a:extLst>
              <a:ext uri="{FF2B5EF4-FFF2-40B4-BE49-F238E27FC236}">
                <a16:creationId xmlns:a16="http://schemas.microsoft.com/office/drawing/2014/main" id="{575907EB-5D3E-1141-936D-CF4541CC4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0" name="Textplatzhalter 4">
            <a:extLst>
              <a:ext uri="{FF2B5EF4-FFF2-40B4-BE49-F238E27FC236}">
                <a16:creationId xmlns:a16="http://schemas.microsoft.com/office/drawing/2014/main" id="{905C31DF-0932-0547-B552-3EF3A7AC4A1A}"/>
              </a:ext>
            </a:extLst>
          </p:cNvPr>
          <p:cNvSpPr>
            <a:spLocks noGrp="1"/>
          </p:cNvSpPr>
          <p:nvPr>
            <p:ph type="body" sz="quarter" idx="10" hasCustomPrompt="1"/>
          </p:nvPr>
        </p:nvSpPr>
        <p:spPr>
          <a:xfrm>
            <a:off x="1306800" y="1209600"/>
            <a:ext cx="3600000" cy="584775"/>
          </a:xfrm>
          <a:prstGeom prst="rect">
            <a:avLst/>
          </a:prstGeom>
        </p:spPr>
        <p:txBody>
          <a:bodyPr lIns="90000" rIns="90000">
            <a:spAutoFit/>
          </a:bodyPr>
          <a:lstStyle>
            <a:lvl1pPr>
              <a:spcAft>
                <a:spcPts val="0"/>
              </a:spcAft>
              <a:defRPr sz="3200">
                <a:solidFill>
                  <a:schemeClr val="bg1"/>
                </a:solidFill>
              </a:defRPr>
            </a:lvl1pPr>
          </a:lstStyle>
          <a:p>
            <a:pPr lvl="0"/>
            <a:r>
              <a:rPr lang="en-US" noProof="0"/>
              <a:t>Agenda</a:t>
            </a:r>
          </a:p>
        </p:txBody>
      </p:sp>
      <p:sp>
        <p:nvSpPr>
          <p:cNvPr id="21" name="Textplatzhalter 4">
            <a:extLst>
              <a:ext uri="{FF2B5EF4-FFF2-40B4-BE49-F238E27FC236}">
                <a16:creationId xmlns:a16="http://schemas.microsoft.com/office/drawing/2014/main" id="{D8315971-DE7B-8B44-97DB-9DDF8D753DFB}"/>
              </a:ext>
            </a:extLst>
          </p:cNvPr>
          <p:cNvSpPr>
            <a:spLocks noGrp="1"/>
          </p:cNvSpPr>
          <p:nvPr>
            <p:ph type="body" sz="quarter" idx="11" hasCustomPrompt="1"/>
          </p:nvPr>
        </p:nvSpPr>
        <p:spPr>
          <a:xfrm>
            <a:off x="1306800" y="2196000"/>
            <a:ext cx="3600000" cy="1836400"/>
          </a:xfrm>
          <a:prstGeom prst="rect">
            <a:avLst/>
          </a:prstGeom>
        </p:spPr>
        <p:txBody>
          <a:bodyPr lIns="90000" rIns="90000">
            <a:spAutoFit/>
          </a:bodyPr>
          <a:lstStyle>
            <a:lvl1pPr marL="230400" indent="-230400">
              <a:spcBef>
                <a:spcPts val="1000"/>
              </a:spcBef>
              <a:spcAft>
                <a:spcPts val="0"/>
              </a:spcAft>
              <a:buFont typeface="+mj-lt"/>
              <a:buAutoNum type="arabicPeriod"/>
              <a:defRPr sz="1600">
                <a:solidFill>
                  <a:schemeClr val="bg1"/>
                </a:solidFill>
              </a:defRPr>
            </a:lvl1pPr>
          </a:lstStyle>
          <a:p>
            <a:pPr lvl="0"/>
            <a:r>
              <a:rPr lang="en-US" noProof="0"/>
              <a:t>First chapter</a:t>
            </a:r>
          </a:p>
          <a:p>
            <a:pPr lvl="0"/>
            <a:r>
              <a:rPr lang="en-US" noProof="0"/>
              <a:t>Second chapter</a:t>
            </a:r>
          </a:p>
          <a:p>
            <a:pPr lvl="0"/>
            <a:r>
              <a:rPr lang="en-US" noProof="0"/>
              <a:t>Third chapter</a:t>
            </a:r>
          </a:p>
          <a:p>
            <a:pPr lvl="0"/>
            <a:r>
              <a:rPr lang="en-US" noProof="0"/>
              <a:t>Fourth chapter</a:t>
            </a:r>
          </a:p>
          <a:p>
            <a:pPr lvl="0"/>
            <a:r>
              <a:rPr lang="en-US" noProof="0"/>
              <a:t>Fifth chapter</a:t>
            </a:r>
          </a:p>
        </p:txBody>
      </p:sp>
    </p:spTree>
    <p:extLst>
      <p:ext uri="{BB962C8B-B14F-4D97-AF65-F5344CB8AC3E}">
        <p14:creationId xmlns:p14="http://schemas.microsoft.com/office/powerpoint/2010/main" val="3053917728"/>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dirty="0">
                <a:solidFill>
                  <a:srgbClr val="111111"/>
                </a:solidFill>
                <a:latin typeface="Arial" panose="020B0604020202020204" pitchFamily="34" charset="0"/>
                <a:cs typeface="Arial" panose="020B0604020202020204" pitchFamily="34" charset="0"/>
              </a:rPr>
              <a:t>One column text slide, 32 </a:t>
            </a:r>
            <a:r>
              <a:rPr lang="en-US" sz="3200" noProof="0" dirty="0" err="1">
                <a:solidFill>
                  <a:srgbClr val="111111"/>
                </a:solidFill>
                <a:latin typeface="Arial" panose="020B0604020202020204" pitchFamily="34" charset="0"/>
                <a:cs typeface="Arial" panose="020B0604020202020204" pitchFamily="34" charset="0"/>
              </a:rPr>
              <a:t>pt</a:t>
            </a:r>
            <a:r>
              <a:rPr lang="en-US" sz="3200" noProof="0" dirty="0">
                <a:solidFill>
                  <a:srgbClr val="111111"/>
                </a:solidFill>
                <a:latin typeface="Arial" panose="020B0604020202020204" pitchFamily="34" charset="0"/>
                <a:cs typeface="Arial" panose="020B0604020202020204" pitchFamily="34" charset="0"/>
              </a:rPr>
              <a: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a:t>
            </a:r>
            <a:r>
              <a:rPr lang="en-US" noProof="0" dirty="0" err="1"/>
              <a:t>pt</a:t>
            </a:r>
            <a:r>
              <a:rPr lang="en-US" noProof="0" dirty="0"/>
              <a:t> Arial</a:t>
            </a:r>
          </a:p>
        </p:txBody>
      </p:sp>
      <p:sp>
        <p:nvSpPr>
          <p:cNvPr id="5" name="Textplatzhalter 3">
            <a:extLst>
              <a:ext uri="{FF2B5EF4-FFF2-40B4-BE49-F238E27FC236}">
                <a16:creationId xmlns:a16="http://schemas.microsoft.com/office/drawing/2014/main" id="{28087EA1-6D43-9244-8139-C3B6A834AC8A}"/>
              </a:ext>
            </a:extLst>
          </p:cNvPr>
          <p:cNvSpPr>
            <a:spLocks noGrp="1"/>
          </p:cNvSpPr>
          <p:nvPr>
            <p:ph type="body" sz="quarter" idx="16" hasCustomPrompt="1"/>
          </p:nvPr>
        </p:nvSpPr>
        <p:spPr>
          <a:xfrm>
            <a:off x="738000" y="2828835"/>
            <a:ext cx="4140000" cy="1384995"/>
          </a:xfrm>
          <a:prstGeom prst="rect">
            <a:avLst/>
          </a:prstGeom>
        </p:spPr>
        <p:txBody>
          <a:bodyPr lIns="90000">
            <a:spAutoFit/>
          </a:bodyPr>
          <a:lstStyle>
            <a:lvl1pPr marL="0" indent="0">
              <a:lnSpc>
                <a:spcPct val="100000"/>
              </a:lnSpc>
              <a:spcBef>
                <a:spcPts val="0"/>
              </a:spcBef>
              <a:spcAft>
                <a:spcPts val="0"/>
              </a:spcAft>
              <a:buFontTx/>
              <a:buNone/>
              <a:defRPr sz="1400">
                <a:solidFill>
                  <a:schemeClr val="tx1"/>
                </a:solidFill>
              </a:defRPr>
            </a:lvl1pPr>
            <a:lvl2pPr marL="115200" indent="-115200">
              <a:lnSpc>
                <a:spcPct val="110000"/>
              </a:lnSpc>
              <a:spcBef>
                <a:spcPts val="0"/>
              </a:spcBef>
              <a:spcAft>
                <a:spcPts val="600"/>
              </a:spcAft>
              <a:defRPr/>
            </a:lvl2pPr>
          </a:lstStyle>
          <a:p>
            <a:pPr lvl="0"/>
            <a:r>
              <a:rPr lang="en-US" noProof="0" dirty="0"/>
              <a:t>Abstract 14 </a:t>
            </a:r>
            <a:r>
              <a:rPr lang="en-US" noProof="0" dirty="0" err="1"/>
              <a:t>pt</a:t>
            </a:r>
            <a:r>
              <a:rPr lang="en-US" noProof="0" dirty="0"/>
              <a: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Tree>
    <p:extLst>
      <p:ext uri="{BB962C8B-B14F-4D97-AF65-F5344CB8AC3E}">
        <p14:creationId xmlns:p14="http://schemas.microsoft.com/office/powerpoint/2010/main" val="368131555"/>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5B43B405-78D4-D141-837D-17DD4449C6A7}"/>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pic>
        <p:nvPicPr>
          <p:cNvPr id="13" name="Grafik 12">
            <a:extLst>
              <a:ext uri="{FF2B5EF4-FFF2-40B4-BE49-F238E27FC236}">
                <a16:creationId xmlns:a16="http://schemas.microsoft.com/office/drawing/2014/main" id="{52A10AD5-94F3-1F4B-8A80-8F42D4418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4949" y="1527650"/>
            <a:ext cx="471821" cy="547545"/>
          </a:xfrm>
          <a:prstGeom prst="rect">
            <a:avLst/>
          </a:prstGeom>
        </p:spPr>
      </p:pic>
      <p:pic>
        <p:nvPicPr>
          <p:cNvPr id="23" name="Grafik 22">
            <a:extLst>
              <a:ext uri="{FF2B5EF4-FFF2-40B4-BE49-F238E27FC236}">
                <a16:creationId xmlns:a16="http://schemas.microsoft.com/office/drawing/2014/main" id="{E352632A-588E-B14A-AFB6-027A3D09775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3" y="6191238"/>
            <a:ext cx="1531988" cy="117365"/>
          </a:xfrm>
          <a:prstGeom prst="rect">
            <a:avLst/>
          </a:prstGeom>
        </p:spPr>
      </p:pic>
      <p:sp>
        <p:nvSpPr>
          <p:cNvPr id="32" name="Textplatzhalter 4">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bg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4">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bg1"/>
                </a:solidFill>
              </a:defRPr>
            </a:lvl1pPr>
          </a:lstStyle>
          <a:p>
            <a:pPr lvl="0"/>
            <a:r>
              <a:rPr lang="en-US" noProof="0"/>
              <a:t>Source here if needed</a:t>
            </a:r>
          </a:p>
        </p:txBody>
      </p:sp>
    </p:spTree>
    <p:extLst>
      <p:ext uri="{BB962C8B-B14F-4D97-AF65-F5344CB8AC3E}">
        <p14:creationId xmlns:p14="http://schemas.microsoft.com/office/powerpoint/2010/main" val="3972724486"/>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5B43B405-78D4-D141-837D-17DD4449C6A7}"/>
              </a:ext>
            </a:extLst>
          </p:cNvPr>
          <p:cNvSpPr/>
          <p:nvPr userDrawn="1"/>
        </p:nvSpPr>
        <p:spPr>
          <a:xfrm>
            <a:off x="0" y="0"/>
            <a:ext cx="12192000"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32" name="Textplatzhalter 4">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bg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4">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bg1"/>
                </a:solidFill>
              </a:defRPr>
            </a:lvl1pPr>
          </a:lstStyle>
          <a:p>
            <a:pPr lvl="0"/>
            <a:r>
              <a:rPr lang="en-US" noProof="0"/>
              <a:t>Source here if needed</a:t>
            </a:r>
          </a:p>
        </p:txBody>
      </p:sp>
      <p:pic>
        <p:nvPicPr>
          <p:cNvPr id="11" name="Grafik 10">
            <a:extLst>
              <a:ext uri="{FF2B5EF4-FFF2-40B4-BE49-F238E27FC236}">
                <a16:creationId xmlns:a16="http://schemas.microsoft.com/office/drawing/2014/main" id="{B9A2F817-454A-144D-BCD1-BE2B1B6D2D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pic>
        <p:nvPicPr>
          <p:cNvPr id="14" name="Grafik 13">
            <a:extLst>
              <a:ext uri="{FF2B5EF4-FFF2-40B4-BE49-F238E27FC236}">
                <a16:creationId xmlns:a16="http://schemas.microsoft.com/office/drawing/2014/main" id="{FA94729A-68A3-4D41-B679-9A9AFFB051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64949" y="1527650"/>
            <a:ext cx="471821" cy="547545"/>
          </a:xfrm>
          <a:prstGeom prst="rect">
            <a:avLst/>
          </a:prstGeom>
        </p:spPr>
      </p:pic>
    </p:spTree>
    <p:extLst>
      <p:ext uri="{BB962C8B-B14F-4D97-AF65-F5344CB8AC3E}">
        <p14:creationId xmlns:p14="http://schemas.microsoft.com/office/powerpoint/2010/main" val="638160524"/>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pic>
        <p:nvPicPr>
          <p:cNvPr id="13" name="Grafik 2">
            <a:extLst>
              <a:ext uri="{FF2B5EF4-FFF2-40B4-BE49-F238E27FC236}">
                <a16:creationId xmlns:a16="http://schemas.microsoft.com/office/drawing/2014/main" id="{52A10AD5-94F3-1F4B-8A80-8F42D4418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4949" y="1527650"/>
            <a:ext cx="471821" cy="547545"/>
          </a:xfrm>
          <a:prstGeom prst="rect">
            <a:avLst/>
          </a:prstGeom>
        </p:spPr>
      </p:pic>
      <p:sp>
        <p:nvSpPr>
          <p:cNvPr id="32" name="Textplatzhalter 2">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tx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1">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tx1"/>
                </a:solidFill>
              </a:defRPr>
            </a:lvl1pPr>
          </a:lstStyle>
          <a:p>
            <a:pPr lvl="0"/>
            <a:r>
              <a:rPr lang="en-US" noProof="0"/>
              <a:t>Source here if needed</a:t>
            </a:r>
          </a:p>
        </p:txBody>
      </p:sp>
      <p:pic>
        <p:nvPicPr>
          <p:cNvPr id="14" name="Grafik 1">
            <a:extLst>
              <a:ext uri="{FF2B5EF4-FFF2-40B4-BE49-F238E27FC236}">
                <a16:creationId xmlns:a16="http://schemas.microsoft.com/office/drawing/2014/main" id="{F475D4C5-6530-D340-A326-22166001BE9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880052768"/>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5">
    <p:spTree>
      <p:nvGrpSpPr>
        <p:cNvPr id="1" name=""/>
        <p:cNvGrpSpPr/>
        <p:nvPr/>
      </p:nvGrpSpPr>
      <p:grpSpPr>
        <a:xfrm>
          <a:off x="0" y="0"/>
          <a:ext cx="0" cy="0"/>
          <a:chOff x="0" y="0"/>
          <a:chExt cx="0" cy="0"/>
        </a:xfrm>
      </p:grpSpPr>
      <p:sp>
        <p:nvSpPr>
          <p:cNvPr id="20" name="Textplatzhalter">
            <a:extLst>
              <a:ext uri="{FF2B5EF4-FFF2-40B4-BE49-F238E27FC236}">
                <a16:creationId xmlns:a16="http://schemas.microsoft.com/office/drawing/2014/main" id="{B5CA96D4-BB14-2642-A768-1DBEB89BB529}"/>
              </a:ext>
            </a:extLst>
          </p:cNvPr>
          <p:cNvSpPr>
            <a:spLocks noGrp="1"/>
          </p:cNvSpPr>
          <p:nvPr>
            <p:ph type="body" sz="quarter" idx="10" hasCustomPrompt="1"/>
          </p:nvPr>
        </p:nvSpPr>
        <p:spPr>
          <a:xfrm>
            <a:off x="2217600" y="4322249"/>
            <a:ext cx="6480000" cy="1569660"/>
          </a:xfrm>
          <a:prstGeom prst="rect">
            <a:avLst/>
          </a:prstGeom>
        </p:spPr>
        <p:txBody>
          <a:bodyPr lIns="90000" rIns="90000">
            <a:spAutoFit/>
          </a:bodyPr>
          <a:lstStyle>
            <a:lvl1pPr>
              <a:spcAft>
                <a:spcPts val="0"/>
              </a:spcAft>
              <a:defRPr sz="4800">
                <a:solidFill>
                  <a:schemeClr val="bg1"/>
                </a:solidFill>
              </a:defRPr>
            </a:lvl1pPr>
          </a:lstStyle>
          <a:p>
            <a:pPr lvl="0"/>
            <a:r>
              <a:rPr lang="en-US" noProof="0" dirty="0"/>
              <a:t>Short text on darker </a:t>
            </a:r>
            <a:br>
              <a:rPr lang="en-US" noProof="0" dirty="0"/>
            </a:br>
            <a:r>
              <a:rPr lang="en-US" noProof="0" dirty="0"/>
              <a:t>image, 48 </a:t>
            </a:r>
            <a:r>
              <a:rPr lang="en-US" noProof="0" dirty="0" err="1"/>
              <a:t>pt</a:t>
            </a:r>
            <a:endParaRPr lang="en-US" noProof="0" dirty="0"/>
          </a:p>
        </p:txBody>
      </p:sp>
      <p:pic>
        <p:nvPicPr>
          <p:cNvPr id="3" name="Grafik 2">
            <a:extLst>
              <a:ext uri="{FF2B5EF4-FFF2-40B4-BE49-F238E27FC236}">
                <a16:creationId xmlns:a16="http://schemas.microsoft.com/office/drawing/2014/main" id="{23C0BEC8-0A20-A64E-9115-2AA55ED593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7"/>
            <a:ext cx="1533600" cy="117488"/>
          </a:xfrm>
          <a:prstGeom prst="rect">
            <a:avLst/>
          </a:prstGeom>
        </p:spPr>
      </p:pic>
      <p:pic>
        <p:nvPicPr>
          <p:cNvPr id="4" name="Grafik 3">
            <a:extLst>
              <a:ext uri="{FF2B5EF4-FFF2-40B4-BE49-F238E27FC236}">
                <a16:creationId xmlns:a16="http://schemas.microsoft.com/office/drawing/2014/main" id="{54D3F37F-5084-0747-AF4E-E6FDC8C9FAE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3" y="6191238"/>
            <a:ext cx="1531988" cy="117365"/>
          </a:xfrm>
          <a:prstGeom prst="rect">
            <a:avLst/>
          </a:prstGeom>
        </p:spPr>
      </p:pic>
    </p:spTree>
    <p:extLst>
      <p:ext uri="{BB962C8B-B14F-4D97-AF65-F5344CB8AC3E}">
        <p14:creationId xmlns:p14="http://schemas.microsoft.com/office/powerpoint/2010/main" val="3810095641"/>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3" name="Textplatzhalter">
            <a:extLst>
              <a:ext uri="{FF2B5EF4-FFF2-40B4-BE49-F238E27FC236}">
                <a16:creationId xmlns:a16="http://schemas.microsoft.com/office/drawing/2014/main" id="{BBE4776C-70AD-574C-BCCF-20ABAFB818CA}"/>
              </a:ext>
            </a:extLst>
          </p:cNvPr>
          <p:cNvSpPr>
            <a:spLocks noGrp="1"/>
          </p:cNvSpPr>
          <p:nvPr>
            <p:ph type="body" sz="quarter" idx="16" hasCustomPrompt="1"/>
          </p:nvPr>
        </p:nvSpPr>
        <p:spPr>
          <a:xfrm>
            <a:off x="1011599" y="4338000"/>
            <a:ext cx="4508499" cy="2520000"/>
          </a:xfrm>
          <a:prstGeom prst="rect">
            <a:avLst/>
          </a:prstGeom>
          <a:solidFill>
            <a:schemeClr val="bg1"/>
          </a:solidFill>
        </p:spPr>
        <p:txBody>
          <a:bodyPr wrap="square" lIns="396000" tIns="392400" rIns="396000">
            <a:noAutofit/>
          </a:bodyPr>
          <a:lstStyle>
            <a:lvl1pPr>
              <a:defRPr sz="2600"/>
            </a:lvl1pPr>
          </a:lstStyle>
          <a:p>
            <a:pPr lvl="0"/>
            <a:r>
              <a:rPr lang="en-US" noProof="0" dirty="0"/>
              <a:t>Smaller and longer text on white box lorem ipsum dolor sit </a:t>
            </a:r>
            <a:r>
              <a:rPr lang="en-US" noProof="0" dirty="0" err="1"/>
              <a:t>amet</a:t>
            </a:r>
            <a:r>
              <a:rPr lang="en-US" noProof="0" dirty="0"/>
              <a:t> in 26 </a:t>
            </a:r>
            <a:r>
              <a:rPr lang="en-US" noProof="0" dirty="0" err="1"/>
              <a:t>pt</a:t>
            </a:r>
            <a:r>
              <a:rPr lang="en-US" noProof="0" dirty="0"/>
              <a:t> font size.</a:t>
            </a:r>
          </a:p>
        </p:txBody>
      </p:sp>
      <p:pic>
        <p:nvPicPr>
          <p:cNvPr id="4" name="Grafik 1">
            <a:extLst>
              <a:ext uri="{FF2B5EF4-FFF2-40B4-BE49-F238E27FC236}">
                <a16:creationId xmlns:a16="http://schemas.microsoft.com/office/drawing/2014/main" id="{ACB26219-1B8F-804F-BA49-79D9A7D8F9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64726673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7">
    <p:spTree>
      <p:nvGrpSpPr>
        <p:cNvPr id="1" name=""/>
        <p:cNvGrpSpPr/>
        <p:nvPr/>
      </p:nvGrpSpPr>
      <p:grpSpPr>
        <a:xfrm>
          <a:off x="0" y="0"/>
          <a:ext cx="0" cy="0"/>
          <a:chOff x="0" y="0"/>
          <a:chExt cx="0" cy="0"/>
        </a:xfrm>
      </p:grpSpPr>
      <p:sp>
        <p:nvSpPr>
          <p:cNvPr id="3" name="Textplatzhalter">
            <a:extLst>
              <a:ext uri="{FF2B5EF4-FFF2-40B4-BE49-F238E27FC236}">
                <a16:creationId xmlns:a16="http://schemas.microsoft.com/office/drawing/2014/main" id="{786E40F8-F612-CC46-80CE-82A8AC5DA592}"/>
              </a:ext>
            </a:extLst>
          </p:cNvPr>
          <p:cNvSpPr>
            <a:spLocks noGrp="1"/>
          </p:cNvSpPr>
          <p:nvPr>
            <p:ph type="body" sz="quarter" idx="16" hasCustomPrompt="1"/>
          </p:nvPr>
        </p:nvSpPr>
        <p:spPr>
          <a:xfrm>
            <a:off x="1011599" y="4338000"/>
            <a:ext cx="4508499" cy="2520000"/>
          </a:xfrm>
          <a:prstGeom prst="rect">
            <a:avLst/>
          </a:prstGeom>
          <a:solidFill>
            <a:schemeClr val="tx1"/>
          </a:solidFill>
        </p:spPr>
        <p:txBody>
          <a:bodyPr wrap="square" lIns="396000" tIns="392400" rIns="396000">
            <a:noAutofit/>
          </a:bodyPr>
          <a:lstStyle>
            <a:lvl1pPr>
              <a:defRPr sz="2600">
                <a:solidFill>
                  <a:schemeClr val="bg1"/>
                </a:solidFill>
              </a:defRPr>
            </a:lvl1pPr>
          </a:lstStyle>
          <a:p>
            <a:pPr lvl="0"/>
            <a:r>
              <a:rPr lang="en-US" noProof="0" dirty="0"/>
              <a:t>Smaller and longer text on white box lorem ipsum dolor sit </a:t>
            </a:r>
            <a:r>
              <a:rPr lang="en-US" noProof="0" dirty="0" err="1"/>
              <a:t>amet</a:t>
            </a:r>
            <a:r>
              <a:rPr lang="en-US" noProof="0" dirty="0"/>
              <a:t> in 26 </a:t>
            </a:r>
            <a:r>
              <a:rPr lang="en-US" noProof="0" dirty="0" err="1"/>
              <a:t>pt</a:t>
            </a:r>
            <a:r>
              <a:rPr lang="en-US" noProof="0" dirty="0"/>
              <a:t> font size.</a:t>
            </a:r>
          </a:p>
        </p:txBody>
      </p:sp>
      <p:pic>
        <p:nvPicPr>
          <p:cNvPr id="4" name="Grafik 1">
            <a:extLst>
              <a:ext uri="{FF2B5EF4-FFF2-40B4-BE49-F238E27FC236}">
                <a16:creationId xmlns:a16="http://schemas.microsoft.com/office/drawing/2014/main" id="{56CF3B19-D6D0-CD41-83AF-8D1872E610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14165504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8">
    <p:spTree>
      <p:nvGrpSpPr>
        <p:cNvPr id="1" name=""/>
        <p:cNvGrpSpPr/>
        <p:nvPr/>
      </p:nvGrpSpPr>
      <p:grpSpPr>
        <a:xfrm>
          <a:off x="0" y="0"/>
          <a:ext cx="0" cy="0"/>
          <a:chOff x="0" y="0"/>
          <a:chExt cx="0" cy="0"/>
        </a:xfrm>
      </p:grpSpPr>
      <p:sp>
        <p:nvSpPr>
          <p:cNvPr id="25" name="Textplatzhalter 2">
            <a:extLst>
              <a:ext uri="{FF2B5EF4-FFF2-40B4-BE49-F238E27FC236}">
                <a16:creationId xmlns:a16="http://schemas.microsoft.com/office/drawing/2014/main" id="{C006C4D8-2E1D-C74B-8CC6-C1584030933B}"/>
              </a:ext>
            </a:extLst>
          </p:cNvPr>
          <p:cNvSpPr>
            <a:spLocks noGrp="1"/>
          </p:cNvSpPr>
          <p:nvPr>
            <p:ph type="body" sz="quarter" idx="11" hasCustomPrompt="1"/>
          </p:nvPr>
        </p:nvSpPr>
        <p:spPr>
          <a:xfrm>
            <a:off x="738000" y="2145599"/>
            <a:ext cx="4140000" cy="1620000"/>
          </a:xfrm>
          <a:prstGeom prst="rect">
            <a:avLst/>
          </a:prstGeom>
        </p:spPr>
        <p:txBody>
          <a:bodyPr wrap="square" lIns="90000" tIns="46800" rIns="90000">
            <a:spAutoFit/>
          </a:bodyPr>
          <a:lstStyle>
            <a:lvl1pPr marL="0" indent="0">
              <a:lnSpc>
                <a:spcPct val="120000"/>
              </a:lnSpc>
              <a:spcBef>
                <a:spcPts val="0"/>
              </a:spcBef>
              <a:spcAft>
                <a:spcPts val="600"/>
              </a:spcAft>
              <a:buFontTx/>
              <a:buNone/>
              <a:defRPr sz="1400">
                <a:solidFill>
                  <a:schemeClr val="tx1"/>
                </a:solidFill>
              </a:defRPr>
            </a:lvl1pPr>
          </a:lstStyle>
          <a:p>
            <a:pPr lvl="0"/>
            <a:r>
              <a:rPr lang="en-US" noProof="0" dirty="0"/>
              <a:t>Abstract 14 Pt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59149"/>
            <a:ext cx="4500000" cy="1077218"/>
          </a:xfrm>
          <a:prstGeom prst="rect">
            <a:avLst/>
          </a:prstGeom>
        </p:spPr>
        <p:txBody>
          <a:bodyPr lIns="90000" tIns="46800" r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4" name="Logo VR">
            <a:extLst>
              <a:ext uri="{FF2B5EF4-FFF2-40B4-BE49-F238E27FC236}">
                <a16:creationId xmlns:a16="http://schemas.microsoft.com/office/drawing/2014/main" id="{16052AD7-D53E-6146-96D2-A94D732B75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578890298"/>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9">
    <p:spTree>
      <p:nvGrpSpPr>
        <p:cNvPr id="1" name=""/>
        <p:cNvGrpSpPr/>
        <p:nvPr/>
      </p:nvGrpSpPr>
      <p:grpSpPr>
        <a:xfrm>
          <a:off x="0" y="0"/>
          <a:ext cx="0" cy="0"/>
          <a:chOff x="0" y="0"/>
          <a:chExt cx="0" cy="0"/>
        </a:xfrm>
      </p:grpSpPr>
      <p:sp>
        <p:nvSpPr>
          <p:cNvPr id="13" name="Textplatzhalter 3">
            <a:extLst>
              <a:ext uri="{FF2B5EF4-FFF2-40B4-BE49-F238E27FC236}">
                <a16:creationId xmlns:a16="http://schemas.microsoft.com/office/drawing/2014/main" id="{BE27BE5C-F8C7-1E4A-A4B6-0963D965B924}"/>
              </a:ext>
            </a:extLst>
          </p:cNvPr>
          <p:cNvSpPr>
            <a:spLocks noGrp="1"/>
          </p:cNvSpPr>
          <p:nvPr>
            <p:ph type="body" sz="quarter" idx="16" hasCustomPrompt="1"/>
          </p:nvPr>
        </p:nvSpPr>
        <p:spPr>
          <a:xfrm>
            <a:off x="738000" y="2828835"/>
            <a:ext cx="4140000" cy="1384995"/>
          </a:xfrm>
          <a:prstGeom prst="rect">
            <a:avLst/>
          </a:prstGeom>
        </p:spPr>
        <p:txBody>
          <a:bodyPr lIns="90000">
            <a:spAutoFit/>
          </a:bodyPr>
          <a:lstStyle>
            <a:lvl1pPr marL="0" indent="0">
              <a:lnSpc>
                <a:spcPct val="100000"/>
              </a:lnSpc>
              <a:spcBef>
                <a:spcPts val="0"/>
              </a:spcBef>
              <a:spcAft>
                <a:spcPts val="0"/>
              </a:spcAft>
              <a:buFontTx/>
              <a:buNone/>
              <a:defRPr sz="1400">
                <a:solidFill>
                  <a:schemeClr val="tx1"/>
                </a:solidFill>
              </a:defRPr>
            </a:lvl1pPr>
            <a:lvl2pPr marL="115200" indent="-115200">
              <a:lnSpc>
                <a:spcPct val="110000"/>
              </a:lnSpc>
              <a:spcBef>
                <a:spcPts val="0"/>
              </a:spcBef>
              <a:spcAft>
                <a:spcPts val="600"/>
              </a:spcAft>
              <a:defRPr/>
            </a:lvl2pPr>
          </a:lstStyle>
          <a:p>
            <a:pPr lvl="0"/>
            <a:r>
              <a:rPr lang="en-US" noProof="0" dirty="0"/>
              <a:t>Abstract 14 Pt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
        <p:nvSpPr>
          <p:cNvPr id="19" name="Textplatzhalter 2">
            <a:extLst>
              <a:ext uri="{FF2B5EF4-FFF2-40B4-BE49-F238E27FC236}">
                <a16:creationId xmlns:a16="http://schemas.microsoft.com/office/drawing/2014/main" id="{CEBDEEDF-0A0C-4343-88E7-1672319D02FB}"/>
              </a:ext>
            </a:extLst>
          </p:cNvPr>
          <p:cNvSpPr>
            <a:spLocks noGrp="1"/>
          </p:cNvSpPr>
          <p:nvPr>
            <p:ph type="body" sz="quarter" idx="17" hasCustomPrompt="1"/>
          </p:nvPr>
        </p:nvSpPr>
        <p:spPr>
          <a:xfrm>
            <a:off x="737999" y="2139700"/>
            <a:ext cx="4115497" cy="402291"/>
          </a:xfrm>
          <a:prstGeom prst="rect">
            <a:avLst/>
          </a:prstGeom>
        </p:spPr>
        <p:txBody>
          <a:bodyPr wrap="square" tIns="46800" rIns="90000" bIns="46800">
            <a:spAutoFit/>
          </a:bodyPr>
          <a:lstStyle>
            <a:lvl1pPr>
              <a:defRPr sz="2000"/>
            </a:lvl1pPr>
          </a:lstStyle>
          <a:p>
            <a:pPr lvl="0"/>
            <a:r>
              <a:rPr lang="en-US" noProof="0" dirty="0" err="1"/>
              <a:t>Subheadline</a:t>
            </a:r>
            <a:r>
              <a:rPr lang="en-US" noProof="0" dirty="0"/>
              <a:t> 20 Pt Arial</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60800"/>
            <a:ext cx="4500000" cy="1077218"/>
          </a:xfrm>
          <a:prstGeom prst="rect">
            <a:avLst/>
          </a:prstGeom>
        </p:spPr>
        <p:txBody>
          <a:bodyPr l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5" name="Logo VR">
            <a:extLst>
              <a:ext uri="{FF2B5EF4-FFF2-40B4-BE49-F238E27FC236}">
                <a16:creationId xmlns:a16="http://schemas.microsoft.com/office/drawing/2014/main" id="{64A02489-EFB7-814C-AE8B-33D1E48193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13857375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0601E0-7893-9F4E-B51C-441B00B1791E}"/>
              </a:ext>
            </a:extLst>
          </p:cNvPr>
          <p:cNvSpPr>
            <a:spLocks noGrp="1"/>
          </p:cNvSpPr>
          <p:nvPr>
            <p:ph type="title" hasCustomPrompt="1"/>
          </p:nvPr>
        </p:nvSpPr>
        <p:spPr>
          <a:xfrm>
            <a:off x="831599" y="2725199"/>
            <a:ext cx="10576799" cy="4132801"/>
          </a:xfrm>
          <a:prstGeom prst="rect">
            <a:avLst/>
          </a:prstGeom>
          <a:solidFill>
            <a:schemeClr val="accent2"/>
          </a:solidFill>
        </p:spPr>
        <p:txBody>
          <a:bodyPr lIns="529200" tIns="360000" rIns="90000" bIns="46800"/>
          <a:lstStyle>
            <a:lvl1pPr marL="0" marR="0" indent="0" algn="l" defTabSz="914400" rtl="0" eaLnBrk="1" fontAlgn="auto" latinLnBrk="0" hangingPunct="1">
              <a:lnSpc>
                <a:spcPct val="90000"/>
              </a:lnSpc>
              <a:spcBef>
                <a:spcPct val="0"/>
              </a:spcBef>
              <a:spcAft>
                <a:spcPts val="0"/>
              </a:spcAft>
              <a:buClrTx/>
              <a:buSzTx/>
              <a:buFontTx/>
              <a:buNone/>
              <a:tabLst/>
              <a:defRPr>
                <a:solidFill>
                  <a:schemeClr val="bg1"/>
                </a:solidFill>
              </a:defRPr>
            </a:lvl1pPr>
          </a:lstStyle>
          <a:p>
            <a:r>
              <a:rPr lang="en-US" dirty="0">
                <a:cs typeface="Arial" panose="020B0604020202020204" pitchFamily="34" charset="0"/>
              </a:rPr>
              <a:t>Presentation title</a:t>
            </a:r>
            <a:br>
              <a:rPr lang="en-US" dirty="0">
                <a:cs typeface="Arial" panose="020B0604020202020204" pitchFamily="34" charset="0"/>
              </a:rPr>
            </a:br>
            <a:r>
              <a:rPr lang="en-US" dirty="0">
                <a:cs typeface="Arial" panose="020B0604020202020204" pitchFamily="34" charset="0"/>
              </a:rPr>
              <a:t>Arial Regular, 54 </a:t>
            </a:r>
            <a:r>
              <a:rPr lang="en-US" dirty="0" err="1">
                <a:cs typeface="Arial" panose="020B0604020202020204" pitchFamily="34" charset="0"/>
              </a:rPr>
              <a:t>pt</a:t>
            </a:r>
            <a:endParaRPr lang="en-US" dirty="0">
              <a:cs typeface="Arial" panose="020B0604020202020204" pitchFamily="34" charset="0"/>
            </a:endParaRPr>
          </a:p>
        </p:txBody>
      </p:sp>
      <p:sp>
        <p:nvSpPr>
          <p:cNvPr id="39" name="Textplatzhalter 1">
            <a:extLst>
              <a:ext uri="{FF2B5EF4-FFF2-40B4-BE49-F238E27FC236}">
                <a16:creationId xmlns:a16="http://schemas.microsoft.com/office/drawing/2014/main" id="{356A218B-D456-2E4D-BF53-09D390E2DA89}"/>
              </a:ext>
            </a:extLst>
          </p:cNvPr>
          <p:cNvSpPr>
            <a:spLocks noGrp="1"/>
          </p:cNvSpPr>
          <p:nvPr>
            <p:ph type="body" sz="quarter" idx="10" hasCustomPrompt="1"/>
          </p:nvPr>
        </p:nvSpPr>
        <p:spPr>
          <a:xfrm>
            <a:off x="1270800" y="4996800"/>
            <a:ext cx="5400000" cy="523220"/>
          </a:xfrm>
          <a:prstGeom prst="rect">
            <a:avLst/>
          </a:prstGeom>
        </p:spPr>
        <p:txBody>
          <a:bodyPr>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8208041"/>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10">
    <p:spTree>
      <p:nvGrpSpPr>
        <p:cNvPr id="1" name=""/>
        <p:cNvGrpSpPr/>
        <p:nvPr/>
      </p:nvGrpSpPr>
      <p:grpSpPr>
        <a:xfrm>
          <a:off x="0" y="0"/>
          <a:ext cx="0" cy="0"/>
          <a:chOff x="0" y="0"/>
          <a:chExt cx="0" cy="0"/>
        </a:xfrm>
      </p:grpSpPr>
      <p:sp>
        <p:nvSpPr>
          <p:cNvPr id="12" name="Textplatzhalter 3">
            <a:extLst>
              <a:ext uri="{FF2B5EF4-FFF2-40B4-BE49-F238E27FC236}">
                <a16:creationId xmlns:a16="http://schemas.microsoft.com/office/drawing/2014/main" id="{20F8232F-C99D-2647-A28E-EEDFC51E6E0A}"/>
              </a:ext>
            </a:extLst>
          </p:cNvPr>
          <p:cNvSpPr>
            <a:spLocks noGrp="1"/>
          </p:cNvSpPr>
          <p:nvPr>
            <p:ph type="body" sz="quarter" idx="44" hasCustomPrompt="1"/>
          </p:nvPr>
        </p:nvSpPr>
        <p:spPr>
          <a:xfrm>
            <a:off x="748632" y="2822958"/>
            <a:ext cx="4140000" cy="2246769"/>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14" name="Textplatzhalter 2">
            <a:extLst>
              <a:ext uri="{FF2B5EF4-FFF2-40B4-BE49-F238E27FC236}">
                <a16:creationId xmlns:a16="http://schemas.microsoft.com/office/drawing/2014/main" id="{6CC54545-4680-F142-A13E-27FBBCDE6A7A}"/>
              </a:ext>
            </a:extLst>
          </p:cNvPr>
          <p:cNvSpPr>
            <a:spLocks noGrp="1"/>
          </p:cNvSpPr>
          <p:nvPr>
            <p:ph type="body" sz="quarter" idx="17" hasCustomPrompt="1"/>
          </p:nvPr>
        </p:nvSpPr>
        <p:spPr>
          <a:xfrm>
            <a:off x="737999" y="2139700"/>
            <a:ext cx="4115497" cy="402291"/>
          </a:xfrm>
          <a:prstGeom prst="rect">
            <a:avLst/>
          </a:prstGeom>
        </p:spPr>
        <p:txBody>
          <a:bodyPr wrap="square" tIns="46800" rIns="90000" bIns="46800">
            <a:spAutoFit/>
          </a:bodyPr>
          <a:lstStyle>
            <a:lvl1pPr>
              <a:defRPr sz="2000"/>
            </a:lvl1pPr>
          </a:lstStyle>
          <a:p>
            <a:pPr lvl="0"/>
            <a:r>
              <a:rPr lang="en-US" noProof="0" dirty="0" err="1"/>
              <a:t>Subheadline</a:t>
            </a:r>
            <a:r>
              <a:rPr lang="en-US" noProof="0" dirty="0"/>
              <a:t> 20 Pt Arial</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60800"/>
            <a:ext cx="4500000" cy="1077218"/>
          </a:xfrm>
          <a:prstGeom prst="rect">
            <a:avLst/>
          </a:prstGeom>
        </p:spPr>
        <p:txBody>
          <a:bodyPr l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5" name="LOGO VR">
            <a:extLst>
              <a:ext uri="{FF2B5EF4-FFF2-40B4-BE49-F238E27FC236}">
                <a16:creationId xmlns:a16="http://schemas.microsoft.com/office/drawing/2014/main" id="{DB66C739-4F5D-A84A-8EEC-4A2FE28F7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803792490"/>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 #11">
    <p:spTree>
      <p:nvGrpSpPr>
        <p:cNvPr id="1" name=""/>
        <p:cNvGrpSpPr/>
        <p:nvPr/>
      </p:nvGrpSpPr>
      <p:grpSpPr>
        <a:xfrm>
          <a:off x="0" y="0"/>
          <a:ext cx="0" cy="0"/>
          <a:chOff x="0" y="0"/>
          <a:chExt cx="0" cy="0"/>
        </a:xfrm>
      </p:grpSpPr>
      <p:sp>
        <p:nvSpPr>
          <p:cNvPr id="10" name="Textplatzhalter 4">
            <a:extLst>
              <a:ext uri="{FF2B5EF4-FFF2-40B4-BE49-F238E27FC236}">
                <a16:creationId xmlns:a16="http://schemas.microsoft.com/office/drawing/2014/main" id="{29D3F16E-C11D-1F40-93EB-202A4796944B}"/>
              </a:ext>
            </a:extLst>
          </p:cNvPr>
          <p:cNvSpPr>
            <a:spLocks noGrp="1"/>
          </p:cNvSpPr>
          <p:nvPr>
            <p:ph type="body" sz="quarter" idx="25" hasCustomPrompt="1"/>
          </p:nvPr>
        </p:nvSpPr>
        <p:spPr>
          <a:xfrm>
            <a:off x="9069068" y="3512415"/>
            <a:ext cx="2520001" cy="1938992"/>
          </a:xfrm>
          <a:prstGeom prst="rect">
            <a:avLst/>
          </a:prstGeom>
        </p:spPr>
        <p:txBody>
          <a:bodyPr>
            <a:spAutoFit/>
          </a:bodyPr>
          <a:lstStyle>
            <a:lvl1pPr marL="115200" marR="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sz="1200"/>
            </a:lvl1pPr>
          </a:lstStyle>
          <a:p>
            <a:pPr marL="115200" marR="0" lvl="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endParaRPr lang="en-US" dirty="0"/>
          </a:p>
        </p:txBody>
      </p:sp>
      <p:sp>
        <p:nvSpPr>
          <p:cNvPr id="11" name="Bildplatzhalter 19">
            <a:extLst>
              <a:ext uri="{FF2B5EF4-FFF2-40B4-BE49-F238E27FC236}">
                <a16:creationId xmlns:a16="http://schemas.microsoft.com/office/drawing/2014/main" id="{19AFA146-9439-F54D-B6CC-77E8540A2FC9}"/>
              </a:ext>
            </a:extLst>
          </p:cNvPr>
          <p:cNvSpPr>
            <a:spLocks noGrp="1"/>
          </p:cNvSpPr>
          <p:nvPr>
            <p:ph type="pic" sz="quarter" idx="14" hasCustomPrompt="1"/>
          </p:nvPr>
        </p:nvSpPr>
        <p:spPr>
          <a:xfrm>
            <a:off x="1" y="459148"/>
            <a:ext cx="5274000" cy="5205823"/>
          </a:xfrm>
          <a:prstGeom prst="rect">
            <a:avLst/>
          </a:prstGeom>
          <a:pattFill prst="wdDnDiag">
            <a:fgClr>
              <a:schemeClr val="bg1">
                <a:lumMod val="85000"/>
              </a:schemeClr>
            </a:fgClr>
            <a:bgClr>
              <a:schemeClr val="bg1"/>
            </a:bgClr>
          </a:pattFill>
        </p:spPr>
        <p:txBody>
          <a:bodyPr/>
          <a:lstStyle>
            <a:lvl1pPr>
              <a:defRPr b="0"/>
            </a:lvl1pPr>
          </a:lstStyle>
          <a:p>
            <a:r>
              <a:rPr lang="en-US" noProof="0" dirty="0"/>
              <a:t>Placeholder</a:t>
            </a:r>
          </a:p>
        </p:txBody>
      </p:sp>
      <p:pic>
        <p:nvPicPr>
          <p:cNvPr id="20" name="Grafik 19">
            <a:extLst>
              <a:ext uri="{FF2B5EF4-FFF2-40B4-BE49-F238E27FC236}">
                <a16:creationId xmlns:a16="http://schemas.microsoft.com/office/drawing/2014/main" id="{D4BE0EA6-6B4C-A246-ACF0-1AD2C49A15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4" name="Textplatzhalter 4">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6368400" y="460800"/>
            <a:ext cx="5040000" cy="1077218"/>
          </a:xfrm>
          <a:prstGeom prst="rect">
            <a:avLst/>
          </a:prstGeom>
        </p:spPr>
        <p:txBody>
          <a:bodyPr lIns="90000">
            <a:spAutoFit/>
          </a:bodyPr>
          <a:lstStyle>
            <a:lvl1pPr>
              <a:spcAft>
                <a:spcPts val="0"/>
              </a:spcAft>
              <a:defRPr sz="3200">
                <a:solidFill>
                  <a:schemeClr val="tx1"/>
                </a:solidFill>
              </a:defRPr>
            </a:lvl1pPr>
          </a:lstStyle>
          <a:p>
            <a:pPr lvl="0"/>
            <a:r>
              <a:rPr lang="en-US" noProof="0" dirty="0"/>
              <a:t>Image and title across </a:t>
            </a:r>
            <a:br>
              <a:rPr lang="en-US" noProof="0" dirty="0"/>
            </a:br>
            <a:r>
              <a:rPr lang="en-US" noProof="0" dirty="0"/>
              <a:t>two lines, 32 </a:t>
            </a:r>
            <a:r>
              <a:rPr lang="en-US" noProof="0" dirty="0" err="1"/>
              <a:t>pt</a:t>
            </a:r>
            <a:endParaRPr lang="en-US" noProof="0" dirty="0"/>
          </a:p>
        </p:txBody>
      </p:sp>
      <p:sp>
        <p:nvSpPr>
          <p:cNvPr id="12" name="Textplatzhalter 4">
            <a:extLst>
              <a:ext uri="{FF2B5EF4-FFF2-40B4-BE49-F238E27FC236}">
                <a16:creationId xmlns:a16="http://schemas.microsoft.com/office/drawing/2014/main" id="{524E7249-050C-7144-9E08-2DEA3F8A51FA}"/>
              </a:ext>
            </a:extLst>
          </p:cNvPr>
          <p:cNvSpPr>
            <a:spLocks noGrp="1"/>
          </p:cNvSpPr>
          <p:nvPr>
            <p:ph type="body" sz="quarter" idx="15" hasCustomPrompt="1"/>
          </p:nvPr>
        </p:nvSpPr>
        <p:spPr>
          <a:xfrm>
            <a:off x="6368400" y="2066400"/>
            <a:ext cx="5040000" cy="586700"/>
          </a:xfrm>
          <a:prstGeom prst="rect">
            <a:avLst/>
          </a:prstGeom>
        </p:spPr>
        <p:txBody>
          <a:bodyPr wrap="square" lIns="90000" tIns="46800" rIns="90000">
            <a:spAutoFit/>
          </a:bodyPr>
          <a:lstStyle>
            <a:lvl1pPr marL="0" indent="0">
              <a:lnSpc>
                <a:spcPct val="120000"/>
              </a:lnSpc>
              <a:spcBef>
                <a:spcPts val="0"/>
              </a:spcBef>
              <a:spcAft>
                <a:spcPts val="600"/>
              </a:spcAft>
              <a:buFontTx/>
              <a:buNone/>
              <a:defRPr sz="1400">
                <a:solidFill>
                  <a:schemeClr val="tx1"/>
                </a:solidFill>
              </a:defRPr>
            </a:lvl1pPr>
          </a:lstStyle>
          <a:p>
            <a:pPr lvl="0"/>
            <a:r>
              <a:rPr lang="en-US" noProof="0" dirty="0"/>
              <a:t>Intro text 14 Pt lorem ipsum dolor sit </a:t>
            </a:r>
            <a:r>
              <a:rPr lang="en-US" noProof="0" dirty="0" err="1"/>
              <a:t>amet</a:t>
            </a:r>
            <a:r>
              <a:rPr lang="en-US" noProof="0" dirty="0"/>
              <a:t>, seta </a:t>
            </a:r>
            <a:r>
              <a:rPr lang="en-US" noProof="0" dirty="0" err="1"/>
              <a:t>consetetur</a:t>
            </a:r>
            <a:r>
              <a:rPr lang="en-US" noProof="0" dirty="0"/>
              <a:t> </a:t>
            </a:r>
            <a:r>
              <a:rPr lang="en-US" noProof="0" dirty="0" err="1"/>
              <a:t>sadip</a:t>
            </a:r>
            <a:r>
              <a:rPr lang="en-US" noProof="0" dirty="0"/>
              <a:t> </a:t>
            </a:r>
            <a:r>
              <a:rPr lang="en-US" noProof="0" dirty="0" err="1"/>
              <a:t>sacing</a:t>
            </a:r>
            <a:r>
              <a:rPr lang="en-US" noProof="0" dirty="0"/>
              <a:t> </a:t>
            </a:r>
            <a:r>
              <a:rPr lang="en-US" noProof="0" dirty="0" err="1"/>
              <a:t>elit</a:t>
            </a:r>
            <a:r>
              <a:rPr lang="en-US" noProof="0" dirty="0"/>
              <a:t>, sed diam </a:t>
            </a:r>
            <a:r>
              <a:rPr lang="en-US" noProof="0" dirty="0" err="1"/>
              <a:t>nonumy</a:t>
            </a:r>
            <a:r>
              <a:rPr lang="en-US" noProof="0" dirty="0"/>
              <a:t> </a:t>
            </a:r>
            <a:r>
              <a:rPr lang="en-US" noProof="0" dirty="0" err="1"/>
              <a:t>euis</a:t>
            </a:r>
            <a:r>
              <a:rPr lang="en-US" noProof="0" dirty="0"/>
              <a:t> </a:t>
            </a:r>
            <a:r>
              <a:rPr lang="en-US" noProof="0" dirty="0" err="1"/>
              <a:t>dolores</a:t>
            </a:r>
            <a:endParaRPr lang="en-US" noProof="0" dirty="0"/>
          </a:p>
        </p:txBody>
      </p:sp>
      <p:sp>
        <p:nvSpPr>
          <p:cNvPr id="17" name="Textplatzhalter 2">
            <a:extLst>
              <a:ext uri="{FF2B5EF4-FFF2-40B4-BE49-F238E27FC236}">
                <a16:creationId xmlns:a16="http://schemas.microsoft.com/office/drawing/2014/main" id="{7BAF8BA4-F981-254E-895E-29AA72FF8062}"/>
              </a:ext>
            </a:extLst>
          </p:cNvPr>
          <p:cNvSpPr>
            <a:spLocks noGrp="1"/>
          </p:cNvSpPr>
          <p:nvPr>
            <p:ph type="body" sz="quarter" idx="20" hasCustomPrompt="1"/>
          </p:nvPr>
        </p:nvSpPr>
        <p:spPr>
          <a:xfrm>
            <a:off x="9066333" y="3031200"/>
            <a:ext cx="2520000" cy="309958"/>
          </a:xfrm>
          <a:prstGeom prst="rect">
            <a:avLst/>
          </a:prstGeom>
        </p:spPr>
        <p:txBody>
          <a:bodyPr wrap="square" tIns="46800" rIns="90000" bIns="46800">
            <a:spAutoFit/>
          </a:bodyPr>
          <a:lstStyle>
            <a:lvl1pPr>
              <a:spcAft>
                <a:spcPts val="0"/>
              </a:spcAft>
              <a:defRPr sz="1400"/>
            </a:lvl1pPr>
          </a:lstStyle>
          <a:p>
            <a:pPr lvl="0"/>
            <a:r>
              <a:rPr lang="en-US" noProof="0" dirty="0" err="1"/>
              <a:t>Subheadline</a:t>
            </a:r>
            <a:r>
              <a:rPr lang="en-US" noProof="0" dirty="0"/>
              <a:t> 14 Pt Arial</a:t>
            </a:r>
          </a:p>
        </p:txBody>
      </p:sp>
      <p:sp>
        <p:nvSpPr>
          <p:cNvPr id="18" name="Textplatzhalter 2">
            <a:extLst>
              <a:ext uri="{FF2B5EF4-FFF2-40B4-BE49-F238E27FC236}">
                <a16:creationId xmlns:a16="http://schemas.microsoft.com/office/drawing/2014/main" id="{A35D99BA-0745-2645-AA38-707419C3929B}"/>
              </a:ext>
            </a:extLst>
          </p:cNvPr>
          <p:cNvSpPr>
            <a:spLocks noGrp="1"/>
          </p:cNvSpPr>
          <p:nvPr>
            <p:ph type="body" sz="quarter" idx="21" hasCustomPrompt="1"/>
          </p:nvPr>
        </p:nvSpPr>
        <p:spPr>
          <a:xfrm>
            <a:off x="6368401" y="3031200"/>
            <a:ext cx="2520000" cy="309958"/>
          </a:xfrm>
          <a:prstGeom prst="rect">
            <a:avLst/>
          </a:prstGeom>
        </p:spPr>
        <p:txBody>
          <a:bodyPr wrap="square" tIns="46800" rIns="90000" bIns="46800">
            <a:spAutoFit/>
          </a:bodyPr>
          <a:lstStyle>
            <a:lvl1pPr>
              <a:spcAft>
                <a:spcPts val="0"/>
              </a:spcAft>
              <a:defRPr sz="1400"/>
            </a:lvl1pPr>
          </a:lstStyle>
          <a:p>
            <a:pPr lvl="0"/>
            <a:r>
              <a:rPr lang="en-US" noProof="0" dirty="0" err="1"/>
              <a:t>Subheadline</a:t>
            </a:r>
            <a:r>
              <a:rPr lang="en-US" noProof="0" dirty="0"/>
              <a:t> 14 Pt Arial</a:t>
            </a:r>
          </a:p>
        </p:txBody>
      </p:sp>
      <p:sp>
        <p:nvSpPr>
          <p:cNvPr id="21" name="Textplatzhalter 4">
            <a:extLst>
              <a:ext uri="{FF2B5EF4-FFF2-40B4-BE49-F238E27FC236}">
                <a16:creationId xmlns:a16="http://schemas.microsoft.com/office/drawing/2014/main" id="{8A816556-3C5C-4E47-ADEB-1C87FB954676}"/>
              </a:ext>
            </a:extLst>
          </p:cNvPr>
          <p:cNvSpPr>
            <a:spLocks noGrp="1"/>
          </p:cNvSpPr>
          <p:nvPr>
            <p:ph type="body" sz="quarter" idx="23" hasCustomPrompt="1"/>
          </p:nvPr>
        </p:nvSpPr>
        <p:spPr>
          <a:xfrm>
            <a:off x="6368398" y="3512415"/>
            <a:ext cx="2520001" cy="1938992"/>
          </a:xfrm>
          <a:prstGeom prst="rect">
            <a:avLst/>
          </a:prstGeom>
        </p:spPr>
        <p:txBody>
          <a:bodyPr>
            <a:spAutoFit/>
          </a:bodyPr>
          <a:lstStyle>
            <a:lvl1pPr marL="115200" marR="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sz="1200"/>
            </a:lvl1pPr>
          </a:lstStyle>
          <a:p>
            <a:pPr marL="115200" marR="0" lvl="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endParaRPr lang="en-US" dirty="0"/>
          </a:p>
        </p:txBody>
      </p:sp>
    </p:spTree>
    <p:extLst>
      <p:ext uri="{BB962C8B-B14F-4D97-AF65-F5344CB8AC3E}">
        <p14:creationId xmlns:p14="http://schemas.microsoft.com/office/powerpoint/2010/main" val="415235235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12">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45" name="Textplatzhalter 4">
            <a:extLst>
              <a:ext uri="{FF2B5EF4-FFF2-40B4-BE49-F238E27FC236}">
                <a16:creationId xmlns:a16="http://schemas.microsoft.com/office/drawing/2014/main" id="{315E1286-8C45-1741-90D0-0AA4BB455F66}"/>
              </a:ext>
            </a:extLst>
          </p:cNvPr>
          <p:cNvSpPr>
            <a:spLocks noGrp="1"/>
          </p:cNvSpPr>
          <p:nvPr>
            <p:ph type="body" sz="quarter" idx="14" hasCustomPrompt="1"/>
          </p:nvPr>
        </p:nvSpPr>
        <p:spPr>
          <a:xfrm>
            <a:off x="1958134" y="5116990"/>
            <a:ext cx="7920000" cy="844142"/>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 At vero eos et accusam et justo duo dolores et ea rebum. Stet clita kasd gubergren, no sea takimata sanctus.</a:t>
            </a:r>
            <a:endParaRPr kumimoji="0" lang="en-US" b="1" i="0" u="none" strike="noStrike" kern="1200" cap="none" spc="0" normalizeH="0" baseline="0" noProof="0">
              <a:ln>
                <a:noFill/>
              </a:ln>
              <a:solidFill>
                <a:srgbClr val="111111"/>
              </a:solidFill>
              <a:effectLst/>
              <a:uLnTx/>
              <a:uFillTx/>
              <a:latin typeface="Arial" panose="020B0604020202020204" pitchFamily="34" charset="0"/>
              <a:cs typeface="Arial" panose="020B0604020202020204" pitchFamily="34" charset="0"/>
            </a:endParaRPr>
          </a:p>
        </p:txBody>
      </p:sp>
      <p:sp>
        <p:nvSpPr>
          <p:cNvPr id="16" name="Diagrammplatzhalter 2">
            <a:extLst>
              <a:ext uri="{FF2B5EF4-FFF2-40B4-BE49-F238E27FC236}">
                <a16:creationId xmlns:a16="http://schemas.microsoft.com/office/drawing/2014/main" id="{FFE8A7E4-EB7A-1344-98C3-49246607F97E}"/>
              </a:ext>
            </a:extLst>
          </p:cNvPr>
          <p:cNvSpPr>
            <a:spLocks noGrp="1"/>
          </p:cNvSpPr>
          <p:nvPr>
            <p:ph type="chart" sz="quarter" idx="15"/>
          </p:nvPr>
        </p:nvSpPr>
        <p:spPr>
          <a:xfrm>
            <a:off x="1776000" y="1908000"/>
            <a:ext cx="2592000" cy="2592000"/>
          </a:xfrm>
          <a:prstGeom prst="rect">
            <a:avLst/>
          </a:prstGeom>
        </p:spPr>
        <p:txBody>
          <a:bodyPr lIns="90000"/>
          <a:lstStyle>
            <a:lvl1pPr>
              <a:defRPr sz="1000" baseline="0"/>
            </a:lvl1pPr>
          </a:lstStyle>
          <a:p>
            <a:r>
              <a:rPr lang="en-US" noProof="0" dirty="0"/>
              <a:t>Diagram</a:t>
            </a:r>
          </a:p>
        </p:txBody>
      </p:sp>
      <p:sp>
        <p:nvSpPr>
          <p:cNvPr id="17" name="Diagrammplatzhalter 2">
            <a:extLst>
              <a:ext uri="{FF2B5EF4-FFF2-40B4-BE49-F238E27FC236}">
                <a16:creationId xmlns:a16="http://schemas.microsoft.com/office/drawing/2014/main" id="{C7D4881D-D047-CE40-B366-6158A0596526}"/>
              </a:ext>
            </a:extLst>
          </p:cNvPr>
          <p:cNvSpPr>
            <a:spLocks noGrp="1"/>
          </p:cNvSpPr>
          <p:nvPr>
            <p:ph type="chart" sz="quarter" idx="16"/>
          </p:nvPr>
        </p:nvSpPr>
        <p:spPr>
          <a:xfrm>
            <a:off x="4800000" y="1908000"/>
            <a:ext cx="2592000" cy="2592000"/>
          </a:xfrm>
          <a:prstGeom prst="rect">
            <a:avLst/>
          </a:prstGeom>
        </p:spPr>
        <p:txBody>
          <a:bodyPr lIns="90000"/>
          <a:lstStyle>
            <a:lvl1pPr>
              <a:defRPr sz="1000" baseline="0"/>
            </a:lvl1pPr>
          </a:lstStyle>
          <a:p>
            <a:r>
              <a:rPr lang="en-US" noProof="0" dirty="0"/>
              <a:t>Diagram</a:t>
            </a:r>
          </a:p>
        </p:txBody>
      </p:sp>
      <p:sp>
        <p:nvSpPr>
          <p:cNvPr id="19" name="Diagrammplatzhalter 2">
            <a:extLst>
              <a:ext uri="{FF2B5EF4-FFF2-40B4-BE49-F238E27FC236}">
                <a16:creationId xmlns:a16="http://schemas.microsoft.com/office/drawing/2014/main" id="{27B0158C-2645-BE4F-A933-1D7D2E2A7271}"/>
              </a:ext>
            </a:extLst>
          </p:cNvPr>
          <p:cNvSpPr>
            <a:spLocks noGrp="1"/>
          </p:cNvSpPr>
          <p:nvPr>
            <p:ph type="chart" sz="quarter" idx="17"/>
          </p:nvPr>
        </p:nvSpPr>
        <p:spPr>
          <a:xfrm>
            <a:off x="7824000" y="1908000"/>
            <a:ext cx="2592000" cy="2592000"/>
          </a:xfrm>
          <a:prstGeom prst="rect">
            <a:avLst/>
          </a:prstGeom>
        </p:spPr>
        <p:txBody>
          <a:bodyPr lIns="90000"/>
          <a:lstStyle>
            <a:lvl1pPr>
              <a:defRPr sz="1000" baseline="0"/>
            </a:lvl1pPr>
          </a:lstStyle>
          <a:p>
            <a:r>
              <a:rPr lang="en-US" noProof="0" dirty="0"/>
              <a:t>Diagram</a:t>
            </a:r>
          </a:p>
        </p:txBody>
      </p:sp>
    </p:spTree>
    <p:extLst>
      <p:ext uri="{BB962C8B-B14F-4D97-AF65-F5344CB8AC3E}">
        <p14:creationId xmlns:p14="http://schemas.microsoft.com/office/powerpoint/2010/main" val="2439610405"/>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13">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45" name="Textplatzhalter 4">
            <a:extLst>
              <a:ext uri="{FF2B5EF4-FFF2-40B4-BE49-F238E27FC236}">
                <a16:creationId xmlns:a16="http://schemas.microsoft.com/office/drawing/2014/main" id="{315E1286-8C45-1741-90D0-0AA4BB455F66}"/>
              </a:ext>
            </a:extLst>
          </p:cNvPr>
          <p:cNvSpPr>
            <a:spLocks noGrp="1"/>
          </p:cNvSpPr>
          <p:nvPr>
            <p:ph type="body" sz="quarter" idx="14" hasCustomPrompt="1"/>
          </p:nvPr>
        </p:nvSpPr>
        <p:spPr>
          <a:xfrm>
            <a:off x="1958134" y="5116990"/>
            <a:ext cx="7920000" cy="844142"/>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 At vero eos et accusam et justo duo dolores et ea rebum. Stet clita kasd gubergren, no sea takimata sanctus.</a:t>
            </a:r>
            <a:endParaRPr kumimoji="0" lang="en-US" b="1" i="0" u="none" strike="noStrike" kern="1200" cap="none" spc="0" normalizeH="0" baseline="0" noProof="0">
              <a:ln>
                <a:noFill/>
              </a:ln>
              <a:solidFill>
                <a:srgbClr val="111111"/>
              </a:solidFill>
              <a:effectLst/>
              <a:uLnTx/>
              <a:uFillTx/>
              <a:latin typeface="Arial" panose="020B0604020202020204" pitchFamily="34" charset="0"/>
              <a:cs typeface="Arial" panose="020B0604020202020204" pitchFamily="34" charset="0"/>
            </a:endParaRPr>
          </a:p>
        </p:txBody>
      </p:sp>
      <p:sp>
        <p:nvSpPr>
          <p:cNvPr id="11" name="Textplatzhalter 2">
            <a:extLst>
              <a:ext uri="{FF2B5EF4-FFF2-40B4-BE49-F238E27FC236}">
                <a16:creationId xmlns:a16="http://schemas.microsoft.com/office/drawing/2014/main" id="{783D3727-CB21-8B4C-A0D1-7BC238AF3F8C}"/>
              </a:ext>
            </a:extLst>
          </p:cNvPr>
          <p:cNvSpPr>
            <a:spLocks noGrp="1"/>
          </p:cNvSpPr>
          <p:nvPr>
            <p:ph type="body" sz="quarter" idx="19"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18" name="Diagrammplatzhalter 2">
            <a:extLst>
              <a:ext uri="{FF2B5EF4-FFF2-40B4-BE49-F238E27FC236}">
                <a16:creationId xmlns:a16="http://schemas.microsoft.com/office/drawing/2014/main" id="{EB165B59-5F85-CA44-B034-0084F9CBE1DE}"/>
              </a:ext>
            </a:extLst>
          </p:cNvPr>
          <p:cNvSpPr>
            <a:spLocks noGrp="1"/>
          </p:cNvSpPr>
          <p:nvPr>
            <p:ph type="chart" sz="quarter" idx="15"/>
          </p:nvPr>
        </p:nvSpPr>
        <p:spPr>
          <a:xfrm>
            <a:off x="1776000" y="1908000"/>
            <a:ext cx="2592000" cy="2592000"/>
          </a:xfrm>
          <a:prstGeom prst="rect">
            <a:avLst/>
          </a:prstGeom>
        </p:spPr>
        <p:txBody>
          <a:bodyPr lIns="90000"/>
          <a:lstStyle>
            <a:lvl1pPr>
              <a:defRPr sz="1000" baseline="0"/>
            </a:lvl1pPr>
          </a:lstStyle>
          <a:p>
            <a:r>
              <a:rPr lang="en-US" noProof="0" dirty="0"/>
              <a:t>Diagram</a:t>
            </a:r>
          </a:p>
        </p:txBody>
      </p:sp>
      <p:sp>
        <p:nvSpPr>
          <p:cNvPr id="20" name="Diagrammplatzhalter 2">
            <a:extLst>
              <a:ext uri="{FF2B5EF4-FFF2-40B4-BE49-F238E27FC236}">
                <a16:creationId xmlns:a16="http://schemas.microsoft.com/office/drawing/2014/main" id="{142EB1DA-BC55-8043-97B5-0455CD09EED3}"/>
              </a:ext>
            </a:extLst>
          </p:cNvPr>
          <p:cNvSpPr>
            <a:spLocks noGrp="1"/>
          </p:cNvSpPr>
          <p:nvPr>
            <p:ph type="chart" sz="quarter" idx="16"/>
          </p:nvPr>
        </p:nvSpPr>
        <p:spPr>
          <a:xfrm>
            <a:off x="4800000" y="1908000"/>
            <a:ext cx="2592000" cy="2592000"/>
          </a:xfrm>
          <a:prstGeom prst="rect">
            <a:avLst/>
          </a:prstGeom>
        </p:spPr>
        <p:txBody>
          <a:bodyPr lIns="90000"/>
          <a:lstStyle>
            <a:lvl1pPr>
              <a:defRPr sz="1000" baseline="0"/>
            </a:lvl1pPr>
          </a:lstStyle>
          <a:p>
            <a:r>
              <a:rPr lang="en-US" noProof="0" dirty="0"/>
              <a:t>Diagram</a:t>
            </a:r>
          </a:p>
        </p:txBody>
      </p:sp>
      <p:sp>
        <p:nvSpPr>
          <p:cNvPr id="21" name="Diagrammplatzhalter 2">
            <a:extLst>
              <a:ext uri="{FF2B5EF4-FFF2-40B4-BE49-F238E27FC236}">
                <a16:creationId xmlns:a16="http://schemas.microsoft.com/office/drawing/2014/main" id="{304BDF07-196A-0042-942C-2652FB6E302F}"/>
              </a:ext>
            </a:extLst>
          </p:cNvPr>
          <p:cNvSpPr>
            <a:spLocks noGrp="1"/>
          </p:cNvSpPr>
          <p:nvPr>
            <p:ph type="chart" sz="quarter" idx="17"/>
          </p:nvPr>
        </p:nvSpPr>
        <p:spPr>
          <a:xfrm>
            <a:off x="7824000" y="1908000"/>
            <a:ext cx="2592000" cy="2592000"/>
          </a:xfrm>
          <a:prstGeom prst="rect">
            <a:avLst/>
          </a:prstGeom>
        </p:spPr>
        <p:txBody>
          <a:bodyPr lIns="90000"/>
          <a:lstStyle>
            <a:lvl1pPr>
              <a:defRPr sz="1000" baseline="0"/>
            </a:lvl1pPr>
          </a:lstStyle>
          <a:p>
            <a:r>
              <a:rPr lang="en-US" noProof="0" dirty="0"/>
              <a:t>Diagram</a:t>
            </a:r>
          </a:p>
        </p:txBody>
      </p:sp>
    </p:spTree>
    <p:extLst>
      <p:ext uri="{BB962C8B-B14F-4D97-AF65-F5344CB8AC3E}">
        <p14:creationId xmlns:p14="http://schemas.microsoft.com/office/powerpoint/2010/main" val="2996402203"/>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14">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dirty="0">
                <a:solidFill>
                  <a:srgbClr val="111111"/>
                </a:solidFill>
                <a:latin typeface="Arial" panose="020B0604020202020204" pitchFamily="34" charset="0"/>
                <a:cs typeface="Arial" panose="020B0604020202020204" pitchFamily="34" charset="0"/>
              </a:rPr>
              <a:t>Abstract 14 Pt Lorem ipsum dolor sit </a:t>
            </a:r>
            <a:r>
              <a:rPr lang="en-US" b="0" noProof="0" dirty="0" err="1">
                <a:solidFill>
                  <a:srgbClr val="111111"/>
                </a:solidFill>
                <a:latin typeface="Arial" panose="020B0604020202020204" pitchFamily="34" charset="0"/>
                <a:cs typeface="Arial" panose="020B0604020202020204" pitchFamily="34" charset="0"/>
              </a:rPr>
              <a:t>amet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consetetur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sadipscing</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elitr</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nonumy</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eirmod</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tempor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invidunt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ut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labore</a:t>
            </a:r>
            <a:r>
              <a:rPr lang="en-US" b="0" noProof="0" dirty="0">
                <a:solidFill>
                  <a:srgbClr val="111111"/>
                </a:solidFill>
                <a:latin typeface="Arial" panose="020B0604020202020204" pitchFamily="34" charset="0"/>
                <a:cs typeface="Arial" panose="020B0604020202020204" pitchFamily="34" charset="0"/>
              </a:rPr>
              <a:t> et dolore magna </a:t>
            </a:r>
            <a:r>
              <a:rPr lang="en-US" b="0" noProof="0" dirty="0" err="1">
                <a:solidFill>
                  <a:srgbClr val="111111"/>
                </a:solidFill>
                <a:latin typeface="Arial" panose="020B0604020202020204" pitchFamily="34" charset="0"/>
                <a:cs typeface="Arial" panose="020B0604020202020204" pitchFamily="34" charset="0"/>
              </a:rPr>
              <a:t>aliquyam</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erat</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voluptua</a:t>
            </a:r>
            <a:r>
              <a:rPr lang="en-US" b="0" noProof="0" dirty="0">
                <a:solidFill>
                  <a:srgbClr val="111111"/>
                </a:solidFill>
                <a:latin typeface="Arial" panose="020B0604020202020204" pitchFamily="34" charset="0"/>
                <a:cs typeface="Arial" panose="020B0604020202020204" pitchFamily="34" charset="0"/>
              </a:rPr>
              <a:t>.</a:t>
            </a:r>
          </a:p>
        </p:txBody>
      </p:sp>
      <p:sp>
        <p:nvSpPr>
          <p:cNvPr id="6" name="Diagrammplatzhalter 5">
            <a:extLst>
              <a:ext uri="{FF2B5EF4-FFF2-40B4-BE49-F238E27FC236}">
                <a16:creationId xmlns:a16="http://schemas.microsoft.com/office/drawing/2014/main" id="{540E5B59-E8F9-BA4F-88D6-96660139C9CF}"/>
              </a:ext>
            </a:extLst>
          </p:cNvPr>
          <p:cNvSpPr>
            <a:spLocks noGrp="1"/>
          </p:cNvSpPr>
          <p:nvPr>
            <p:ph type="chart" sz="quarter" idx="18"/>
          </p:nvPr>
        </p:nvSpPr>
        <p:spPr>
          <a:xfrm>
            <a:off x="1957388" y="1728000"/>
            <a:ext cx="8010000" cy="3240000"/>
          </a:xfrm>
          <a:prstGeom prst="rect">
            <a:avLst/>
          </a:prstGeom>
        </p:spPr>
        <p:txBody>
          <a:bodyPr/>
          <a:lstStyle/>
          <a:p>
            <a:r>
              <a:rPr lang="en-US" dirty="0"/>
              <a:t>Diagram</a:t>
            </a:r>
          </a:p>
        </p:txBody>
      </p:sp>
    </p:spTree>
    <p:extLst>
      <p:ext uri="{BB962C8B-B14F-4D97-AF65-F5344CB8AC3E}">
        <p14:creationId xmlns:p14="http://schemas.microsoft.com/office/powerpoint/2010/main" val="950262371"/>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15">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dirty="0">
                <a:solidFill>
                  <a:srgbClr val="111111"/>
                </a:solidFill>
                <a:latin typeface="Arial" panose="020B0604020202020204" pitchFamily="34" charset="0"/>
                <a:cs typeface="Arial" panose="020B0604020202020204" pitchFamily="34" charset="0"/>
              </a:rPr>
              <a:t>Abstract 14 Pt Lorem ipsum dolor sit </a:t>
            </a:r>
            <a:r>
              <a:rPr lang="en-US" b="0" noProof="0" dirty="0" err="1">
                <a:solidFill>
                  <a:srgbClr val="111111"/>
                </a:solidFill>
                <a:latin typeface="Arial" panose="020B0604020202020204" pitchFamily="34" charset="0"/>
                <a:cs typeface="Arial" panose="020B0604020202020204" pitchFamily="34" charset="0"/>
              </a:rPr>
              <a:t>amet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consetetur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sadipscing</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elitr</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nonumy</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eirmod</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tempor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invidunt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ut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labore</a:t>
            </a:r>
            <a:r>
              <a:rPr lang="en-US" b="0" noProof="0" dirty="0">
                <a:solidFill>
                  <a:srgbClr val="111111"/>
                </a:solidFill>
                <a:latin typeface="Arial" panose="020B0604020202020204" pitchFamily="34" charset="0"/>
                <a:cs typeface="Arial" panose="020B0604020202020204" pitchFamily="34" charset="0"/>
              </a:rPr>
              <a:t> et dolore magna </a:t>
            </a:r>
            <a:r>
              <a:rPr lang="en-US" b="0" noProof="0" dirty="0" err="1">
                <a:solidFill>
                  <a:srgbClr val="111111"/>
                </a:solidFill>
                <a:latin typeface="Arial" panose="020B0604020202020204" pitchFamily="34" charset="0"/>
                <a:cs typeface="Arial" panose="020B0604020202020204" pitchFamily="34" charset="0"/>
              </a:rPr>
              <a:t>aliquyam</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erat</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voluptua</a:t>
            </a:r>
            <a:r>
              <a:rPr lang="en-US" b="0" noProof="0" dirty="0">
                <a:solidFill>
                  <a:srgbClr val="111111"/>
                </a:solidFill>
                <a:latin typeface="Arial" panose="020B0604020202020204" pitchFamily="34" charset="0"/>
                <a:cs typeface="Arial" panose="020B0604020202020204" pitchFamily="34" charset="0"/>
              </a:rPr>
              <a:t>.</a:t>
            </a:r>
          </a:p>
        </p:txBody>
      </p:sp>
      <p:sp>
        <p:nvSpPr>
          <p:cNvPr id="6" name="Diagrammplatzhalter 5">
            <a:extLst>
              <a:ext uri="{FF2B5EF4-FFF2-40B4-BE49-F238E27FC236}">
                <a16:creationId xmlns:a16="http://schemas.microsoft.com/office/drawing/2014/main" id="{540E5B59-E8F9-BA4F-88D6-96660139C9CF}"/>
              </a:ext>
            </a:extLst>
          </p:cNvPr>
          <p:cNvSpPr>
            <a:spLocks noGrp="1"/>
          </p:cNvSpPr>
          <p:nvPr>
            <p:ph type="chart" sz="quarter" idx="18"/>
          </p:nvPr>
        </p:nvSpPr>
        <p:spPr>
          <a:xfrm>
            <a:off x="1957388" y="1728000"/>
            <a:ext cx="8010000" cy="3240000"/>
          </a:xfrm>
          <a:prstGeom prst="rect">
            <a:avLst/>
          </a:prstGeom>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dirty="0"/>
              <a:t>Diagram</a:t>
            </a:r>
          </a:p>
        </p:txBody>
      </p:sp>
      <p:sp>
        <p:nvSpPr>
          <p:cNvPr id="8" name="Textplatzhalter 2">
            <a:extLst>
              <a:ext uri="{FF2B5EF4-FFF2-40B4-BE49-F238E27FC236}">
                <a16:creationId xmlns:a16="http://schemas.microsoft.com/office/drawing/2014/main" id="{9114A13B-2BA1-274A-AF18-DF4AA7FDDB78}"/>
              </a:ext>
            </a:extLst>
          </p:cNvPr>
          <p:cNvSpPr>
            <a:spLocks noGrp="1"/>
          </p:cNvSpPr>
          <p:nvPr>
            <p:ph type="body" sz="quarter" idx="19"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Tree>
    <p:extLst>
      <p:ext uri="{BB962C8B-B14F-4D97-AF65-F5344CB8AC3E}">
        <p14:creationId xmlns:p14="http://schemas.microsoft.com/office/powerpoint/2010/main" val="3769892152"/>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16">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11" name="Bildplatzhalter 19">
            <a:extLst>
              <a:ext uri="{FF2B5EF4-FFF2-40B4-BE49-F238E27FC236}">
                <a16:creationId xmlns:a16="http://schemas.microsoft.com/office/drawing/2014/main" id="{DC8F5FD1-6DB8-B04E-9325-5F966E905033}"/>
              </a:ext>
            </a:extLst>
          </p:cNvPr>
          <p:cNvSpPr>
            <a:spLocks noGrp="1"/>
          </p:cNvSpPr>
          <p:nvPr>
            <p:ph type="pic" sz="quarter" idx="16" hasCustomPrompt="1"/>
          </p:nvPr>
        </p:nvSpPr>
        <p:spPr>
          <a:xfrm>
            <a:off x="1767600" y="1903006"/>
            <a:ext cx="8653670" cy="3204204"/>
          </a:xfrm>
          <a:prstGeom prst="rect">
            <a:avLst/>
          </a:prstGeom>
          <a:pattFill prst="wdDnDiag">
            <a:fgClr>
              <a:schemeClr val="bg1">
                <a:lumMod val="85000"/>
              </a:schemeClr>
            </a:fgClr>
            <a:bgClr>
              <a:schemeClr val="bg1"/>
            </a:bgClr>
          </a:pattFill>
        </p:spPr>
        <p:txBody>
          <a:bodyPr lIns="90000"/>
          <a:lstStyle>
            <a:lvl1pPr>
              <a:defRPr b="0"/>
            </a:lvl1pPr>
          </a:lstStyle>
          <a:p>
            <a:r>
              <a:rPr lang="en-US" noProof="0" dirty="0"/>
              <a:t>Placeholder</a:t>
            </a:r>
          </a:p>
        </p:txBody>
      </p:sp>
    </p:spTree>
    <p:extLst>
      <p:ext uri="{BB962C8B-B14F-4D97-AF65-F5344CB8AC3E}">
        <p14:creationId xmlns:p14="http://schemas.microsoft.com/office/powerpoint/2010/main" val="1991378767"/>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17">
    <p:spTree>
      <p:nvGrpSpPr>
        <p:cNvPr id="1" name=""/>
        <p:cNvGrpSpPr/>
        <p:nvPr/>
      </p:nvGrpSpPr>
      <p:grpSpPr>
        <a:xfrm>
          <a:off x="0" y="0"/>
          <a:ext cx="0" cy="0"/>
          <a:chOff x="0" y="0"/>
          <a:chExt cx="0" cy="0"/>
        </a:xfrm>
      </p:grpSpPr>
      <p:sp>
        <p:nvSpPr>
          <p:cNvPr id="30" name="Bildplatzhalter 19">
            <a:extLst>
              <a:ext uri="{FF2B5EF4-FFF2-40B4-BE49-F238E27FC236}">
                <a16:creationId xmlns:a16="http://schemas.microsoft.com/office/drawing/2014/main" id="{137FFCE8-E361-9A4D-9166-782A7ADDDBAF}"/>
              </a:ext>
            </a:extLst>
          </p:cNvPr>
          <p:cNvSpPr>
            <a:spLocks noGrp="1" noChangeAspect="1"/>
          </p:cNvSpPr>
          <p:nvPr>
            <p:ph type="pic" sz="quarter" idx="20" hasCustomPrompt="1"/>
          </p:nvPr>
        </p:nvSpPr>
        <p:spPr>
          <a:xfrm>
            <a:off x="8357584" y="2199854"/>
            <a:ext cx="2458800" cy="2458294"/>
          </a:xfrm>
          <a:prstGeom prst="rect">
            <a:avLst/>
          </a:prstGeom>
          <a:pattFill prst="wdDnDiag">
            <a:fgClr>
              <a:schemeClr val="bg1">
                <a:lumMod val="85000"/>
              </a:schemeClr>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sz="1100" b="0" baseline="0"/>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dirty="0"/>
              <a:t>Placeholder</a:t>
            </a:r>
          </a:p>
        </p:txBody>
      </p:sp>
      <p:sp>
        <p:nvSpPr>
          <p:cNvPr id="28" name="Bildplatzhalter 19">
            <a:extLst>
              <a:ext uri="{FF2B5EF4-FFF2-40B4-BE49-F238E27FC236}">
                <a16:creationId xmlns:a16="http://schemas.microsoft.com/office/drawing/2014/main" id="{36054059-6278-AF48-AC09-BA2E3EEE6BCB}"/>
              </a:ext>
            </a:extLst>
          </p:cNvPr>
          <p:cNvSpPr>
            <a:spLocks noGrp="1" noChangeAspect="1"/>
          </p:cNvSpPr>
          <p:nvPr>
            <p:ph type="pic" sz="quarter" idx="14" hasCustomPrompt="1"/>
          </p:nvPr>
        </p:nvSpPr>
        <p:spPr>
          <a:xfrm>
            <a:off x="1138410"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dirty="0"/>
              <a:t>Placeholder</a:t>
            </a:r>
          </a:p>
        </p:txBody>
      </p:sp>
      <p:sp>
        <p:nvSpPr>
          <p:cNvPr id="29" name="Bildplatzhalter 19">
            <a:extLst>
              <a:ext uri="{FF2B5EF4-FFF2-40B4-BE49-F238E27FC236}">
                <a16:creationId xmlns:a16="http://schemas.microsoft.com/office/drawing/2014/main" id="{6AAF557B-74EE-C64E-A38B-2FF5671BEFE6}"/>
              </a:ext>
            </a:extLst>
          </p:cNvPr>
          <p:cNvSpPr>
            <a:spLocks noGrp="1" noChangeAspect="1"/>
          </p:cNvSpPr>
          <p:nvPr>
            <p:ph type="pic" sz="quarter" idx="19" hasCustomPrompt="1"/>
          </p:nvPr>
        </p:nvSpPr>
        <p:spPr>
          <a:xfrm>
            <a:off x="4766704"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dirty="0"/>
              <a:t>Placeholder</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3" name="Textplatzhalter 2">
            <a:extLst>
              <a:ext uri="{FF2B5EF4-FFF2-40B4-BE49-F238E27FC236}">
                <a16:creationId xmlns:a16="http://schemas.microsoft.com/office/drawing/2014/main" id="{F6D46AF4-F087-2342-BA13-88747353557A}"/>
              </a:ext>
            </a:extLst>
          </p:cNvPr>
          <p:cNvSpPr>
            <a:spLocks noGrp="1"/>
          </p:cNvSpPr>
          <p:nvPr>
            <p:ph type="body" sz="quarter" idx="21" hasCustomPrompt="1"/>
          </p:nvPr>
        </p:nvSpPr>
        <p:spPr>
          <a:xfrm>
            <a:off x="1287557"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4" name="Textplatzhalter 2">
            <a:extLst>
              <a:ext uri="{FF2B5EF4-FFF2-40B4-BE49-F238E27FC236}">
                <a16:creationId xmlns:a16="http://schemas.microsoft.com/office/drawing/2014/main" id="{C48CF33F-D9DD-B344-BFD7-F3B15645BBD1}"/>
              </a:ext>
            </a:extLst>
          </p:cNvPr>
          <p:cNvSpPr>
            <a:spLocks noGrp="1"/>
          </p:cNvSpPr>
          <p:nvPr>
            <p:ph type="body" sz="quarter" idx="22" hasCustomPrompt="1"/>
          </p:nvPr>
        </p:nvSpPr>
        <p:spPr>
          <a:xfrm>
            <a:off x="49176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5" name="Textplatzhalter 2">
            <a:extLst>
              <a:ext uri="{FF2B5EF4-FFF2-40B4-BE49-F238E27FC236}">
                <a16:creationId xmlns:a16="http://schemas.microsoft.com/office/drawing/2014/main" id="{FE0DB153-91A8-F04A-9F88-5BE8111FC802}"/>
              </a:ext>
            </a:extLst>
          </p:cNvPr>
          <p:cNvSpPr>
            <a:spLocks noGrp="1"/>
          </p:cNvSpPr>
          <p:nvPr>
            <p:ph type="body" sz="quarter" idx="23" hasCustomPrompt="1"/>
          </p:nvPr>
        </p:nvSpPr>
        <p:spPr>
          <a:xfrm>
            <a:off x="85068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Tree>
    <p:extLst>
      <p:ext uri="{BB962C8B-B14F-4D97-AF65-F5344CB8AC3E}">
        <p14:creationId xmlns:p14="http://schemas.microsoft.com/office/powerpoint/2010/main" val="4132031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18">
    <p:spTree>
      <p:nvGrpSpPr>
        <p:cNvPr id="1" name=""/>
        <p:cNvGrpSpPr/>
        <p:nvPr/>
      </p:nvGrpSpPr>
      <p:grpSpPr>
        <a:xfrm>
          <a:off x="0" y="0"/>
          <a:ext cx="0" cy="0"/>
          <a:chOff x="0" y="0"/>
          <a:chExt cx="0" cy="0"/>
        </a:xfrm>
      </p:grpSpPr>
      <p:sp>
        <p:nvSpPr>
          <p:cNvPr id="30" name="Bildplatzhalter 19">
            <a:extLst>
              <a:ext uri="{FF2B5EF4-FFF2-40B4-BE49-F238E27FC236}">
                <a16:creationId xmlns:a16="http://schemas.microsoft.com/office/drawing/2014/main" id="{137FFCE8-E361-9A4D-9166-782A7ADDDBAF}"/>
              </a:ext>
            </a:extLst>
          </p:cNvPr>
          <p:cNvSpPr>
            <a:spLocks noGrp="1" noChangeAspect="1"/>
          </p:cNvSpPr>
          <p:nvPr>
            <p:ph type="pic" sz="quarter" idx="20" hasCustomPrompt="1"/>
          </p:nvPr>
        </p:nvSpPr>
        <p:spPr>
          <a:xfrm>
            <a:off x="8357584" y="2199854"/>
            <a:ext cx="2458800" cy="2458294"/>
          </a:xfrm>
          <a:prstGeom prst="rect">
            <a:avLst/>
          </a:prstGeom>
          <a:pattFill prst="wdDnDiag">
            <a:fgClr>
              <a:schemeClr val="bg1">
                <a:lumMod val="85000"/>
              </a:schemeClr>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sz="1100" b="0" baseline="0"/>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dirty="0"/>
              <a:t>Placeholder</a:t>
            </a:r>
          </a:p>
        </p:txBody>
      </p:sp>
      <p:sp>
        <p:nvSpPr>
          <p:cNvPr id="28" name="Bildplatzhalter 19">
            <a:extLst>
              <a:ext uri="{FF2B5EF4-FFF2-40B4-BE49-F238E27FC236}">
                <a16:creationId xmlns:a16="http://schemas.microsoft.com/office/drawing/2014/main" id="{36054059-6278-AF48-AC09-BA2E3EEE6BCB}"/>
              </a:ext>
            </a:extLst>
          </p:cNvPr>
          <p:cNvSpPr>
            <a:spLocks noGrp="1" noChangeAspect="1"/>
          </p:cNvSpPr>
          <p:nvPr>
            <p:ph type="pic" sz="quarter" idx="14" hasCustomPrompt="1"/>
          </p:nvPr>
        </p:nvSpPr>
        <p:spPr>
          <a:xfrm>
            <a:off x="1138410"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dirty="0"/>
              <a:t>Placeholder</a:t>
            </a:r>
          </a:p>
        </p:txBody>
      </p:sp>
      <p:sp>
        <p:nvSpPr>
          <p:cNvPr id="29" name="Bildplatzhalter 19">
            <a:extLst>
              <a:ext uri="{FF2B5EF4-FFF2-40B4-BE49-F238E27FC236}">
                <a16:creationId xmlns:a16="http://schemas.microsoft.com/office/drawing/2014/main" id="{6AAF557B-74EE-C64E-A38B-2FF5671BEFE6}"/>
              </a:ext>
            </a:extLst>
          </p:cNvPr>
          <p:cNvSpPr>
            <a:spLocks noGrp="1" noChangeAspect="1"/>
          </p:cNvSpPr>
          <p:nvPr>
            <p:ph type="pic" sz="quarter" idx="19" hasCustomPrompt="1"/>
          </p:nvPr>
        </p:nvSpPr>
        <p:spPr>
          <a:xfrm>
            <a:off x="4766704"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dirty="0"/>
              <a:t>Placeholder</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3" name="Textplatzhalter 2">
            <a:extLst>
              <a:ext uri="{FF2B5EF4-FFF2-40B4-BE49-F238E27FC236}">
                <a16:creationId xmlns:a16="http://schemas.microsoft.com/office/drawing/2014/main" id="{F6D46AF4-F087-2342-BA13-88747353557A}"/>
              </a:ext>
            </a:extLst>
          </p:cNvPr>
          <p:cNvSpPr>
            <a:spLocks noGrp="1"/>
          </p:cNvSpPr>
          <p:nvPr>
            <p:ph type="body" sz="quarter" idx="21" hasCustomPrompt="1"/>
          </p:nvPr>
        </p:nvSpPr>
        <p:spPr>
          <a:xfrm>
            <a:off x="1287557"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4" name="Textplatzhalter 2">
            <a:extLst>
              <a:ext uri="{FF2B5EF4-FFF2-40B4-BE49-F238E27FC236}">
                <a16:creationId xmlns:a16="http://schemas.microsoft.com/office/drawing/2014/main" id="{C48CF33F-D9DD-B344-BFD7-F3B15645BBD1}"/>
              </a:ext>
            </a:extLst>
          </p:cNvPr>
          <p:cNvSpPr>
            <a:spLocks noGrp="1"/>
          </p:cNvSpPr>
          <p:nvPr>
            <p:ph type="body" sz="quarter" idx="22" hasCustomPrompt="1"/>
          </p:nvPr>
        </p:nvSpPr>
        <p:spPr>
          <a:xfrm>
            <a:off x="49176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5" name="Textplatzhalter 2">
            <a:extLst>
              <a:ext uri="{FF2B5EF4-FFF2-40B4-BE49-F238E27FC236}">
                <a16:creationId xmlns:a16="http://schemas.microsoft.com/office/drawing/2014/main" id="{FE0DB153-91A8-F04A-9F88-5BE8111FC802}"/>
              </a:ext>
            </a:extLst>
          </p:cNvPr>
          <p:cNvSpPr>
            <a:spLocks noGrp="1"/>
          </p:cNvSpPr>
          <p:nvPr>
            <p:ph type="body" sz="quarter" idx="23" hasCustomPrompt="1"/>
          </p:nvPr>
        </p:nvSpPr>
        <p:spPr>
          <a:xfrm>
            <a:off x="85068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1" name="Textplatzhalter 2">
            <a:extLst>
              <a:ext uri="{FF2B5EF4-FFF2-40B4-BE49-F238E27FC236}">
                <a16:creationId xmlns:a16="http://schemas.microsoft.com/office/drawing/2014/main" id="{46248110-6286-2E45-973A-9AF685470382}"/>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Tree>
    <p:extLst>
      <p:ext uri="{BB962C8B-B14F-4D97-AF65-F5344CB8AC3E}">
        <p14:creationId xmlns:p14="http://schemas.microsoft.com/office/powerpoint/2010/main" val="632101469"/>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19">
    <p:spTree>
      <p:nvGrpSpPr>
        <p:cNvPr id="1" name=""/>
        <p:cNvGrpSpPr/>
        <p:nvPr/>
      </p:nvGrpSpPr>
      <p:grpSpPr>
        <a:xfrm>
          <a:off x="0" y="0"/>
          <a:ext cx="0" cy="0"/>
          <a:chOff x="0" y="0"/>
          <a:chExt cx="0" cy="0"/>
        </a:xfrm>
      </p:grpSpPr>
      <p:sp>
        <p:nvSpPr>
          <p:cNvPr id="25" name="Bildplatzhalter 4">
            <a:extLst>
              <a:ext uri="{FF2B5EF4-FFF2-40B4-BE49-F238E27FC236}">
                <a16:creationId xmlns:a16="http://schemas.microsoft.com/office/drawing/2014/main" id="{8C41672A-111B-9541-A401-49211EC2961C}"/>
              </a:ext>
            </a:extLst>
          </p:cNvPr>
          <p:cNvSpPr>
            <a:spLocks noGrp="1"/>
          </p:cNvSpPr>
          <p:nvPr>
            <p:ph type="pic" sz="quarter" idx="38" hasCustomPrompt="1"/>
          </p:nvPr>
        </p:nvSpPr>
        <p:spPr>
          <a:xfrm>
            <a:off x="8365176" y="2808612"/>
            <a:ext cx="442800" cy="442800"/>
          </a:xfrm>
          <a:prstGeom prst="rect">
            <a:avLst/>
          </a:prstGeom>
        </p:spPr>
        <p:txBody>
          <a:bodyPr anchor="ctr" anchorCtr="0"/>
          <a:lstStyle>
            <a:lvl1pPr>
              <a:defRPr sz="1000" baseline="0"/>
            </a:lvl1pPr>
          </a:lstStyle>
          <a:p>
            <a:r>
              <a:rPr lang="en-US" dirty="0"/>
              <a:t>Icon</a:t>
            </a:r>
          </a:p>
        </p:txBody>
      </p:sp>
      <p:sp>
        <p:nvSpPr>
          <p:cNvPr id="16" name="Bildplatzhalter 4">
            <a:extLst>
              <a:ext uri="{FF2B5EF4-FFF2-40B4-BE49-F238E27FC236}">
                <a16:creationId xmlns:a16="http://schemas.microsoft.com/office/drawing/2014/main" id="{1660D20D-68DF-9746-AF05-518F46AB17C8}"/>
              </a:ext>
            </a:extLst>
          </p:cNvPr>
          <p:cNvSpPr>
            <a:spLocks noGrp="1"/>
          </p:cNvSpPr>
          <p:nvPr>
            <p:ph type="pic" sz="quarter" idx="35" hasCustomPrompt="1"/>
          </p:nvPr>
        </p:nvSpPr>
        <p:spPr>
          <a:xfrm>
            <a:off x="4552128" y="2808612"/>
            <a:ext cx="442800" cy="442800"/>
          </a:xfrm>
          <a:prstGeom prst="rect">
            <a:avLst/>
          </a:prstGeom>
        </p:spPr>
        <p:txBody>
          <a:bodyPr anchor="ctr" anchorCtr="0"/>
          <a:lstStyle>
            <a:lvl1pPr>
              <a:defRPr sz="1000" baseline="0"/>
            </a:lvl1pPr>
          </a:lstStyle>
          <a:p>
            <a:r>
              <a:rPr lang="en-US" dirty="0"/>
              <a:t>Icon</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19" name="Textplatzhalter 2">
            <a:extLst>
              <a:ext uri="{FF2B5EF4-FFF2-40B4-BE49-F238E27FC236}">
                <a16:creationId xmlns:a16="http://schemas.microsoft.com/office/drawing/2014/main" id="{60C7FF77-EEC8-E24D-BC82-CE73CA862EB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21" name="Bildplatzhalter 4">
            <a:extLst>
              <a:ext uri="{FF2B5EF4-FFF2-40B4-BE49-F238E27FC236}">
                <a16:creationId xmlns:a16="http://schemas.microsoft.com/office/drawing/2014/main" id="{C5087D8C-98CD-634E-A7A1-75FDA9A29160}"/>
              </a:ext>
            </a:extLst>
          </p:cNvPr>
          <p:cNvSpPr>
            <a:spLocks noGrp="1"/>
          </p:cNvSpPr>
          <p:nvPr>
            <p:ph type="pic" sz="quarter" idx="30" hasCustomPrompt="1"/>
          </p:nvPr>
        </p:nvSpPr>
        <p:spPr>
          <a:xfrm>
            <a:off x="784800" y="2808612"/>
            <a:ext cx="442800" cy="442800"/>
          </a:xfrm>
          <a:prstGeom prst="rect">
            <a:avLst/>
          </a:prstGeom>
        </p:spPr>
        <p:txBody>
          <a:bodyPr anchor="ctr" anchorCtr="0"/>
          <a:lstStyle>
            <a:lvl1pPr>
              <a:defRPr sz="1000" baseline="0"/>
            </a:lvl1pPr>
          </a:lstStyle>
          <a:p>
            <a:r>
              <a:rPr lang="en-US" dirty="0"/>
              <a:t>Icon</a:t>
            </a:r>
          </a:p>
        </p:txBody>
      </p:sp>
      <p:sp>
        <p:nvSpPr>
          <p:cNvPr id="4" name="Textplatzhalter 3">
            <a:extLst>
              <a:ext uri="{FF2B5EF4-FFF2-40B4-BE49-F238E27FC236}">
                <a16:creationId xmlns:a16="http://schemas.microsoft.com/office/drawing/2014/main" id="{930528B9-D80D-2744-BF94-4DB8FF59BF5F}"/>
              </a:ext>
            </a:extLst>
          </p:cNvPr>
          <p:cNvSpPr>
            <a:spLocks noGrp="1"/>
          </p:cNvSpPr>
          <p:nvPr>
            <p:ph type="body" sz="quarter" idx="34" hasCustomPrompt="1"/>
          </p:nvPr>
        </p:nvSpPr>
        <p:spPr>
          <a:xfrm>
            <a:off x="1332918"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20" name="Textplatzhalter 3">
            <a:extLst>
              <a:ext uri="{FF2B5EF4-FFF2-40B4-BE49-F238E27FC236}">
                <a16:creationId xmlns:a16="http://schemas.microsoft.com/office/drawing/2014/main" id="{AD7B804F-8CE0-2445-B234-B74B6A72EB6C}"/>
              </a:ext>
            </a:extLst>
          </p:cNvPr>
          <p:cNvSpPr>
            <a:spLocks noGrp="1"/>
          </p:cNvSpPr>
          <p:nvPr>
            <p:ph type="body" sz="quarter" idx="37" hasCustomPrompt="1"/>
          </p:nvPr>
        </p:nvSpPr>
        <p:spPr>
          <a:xfrm>
            <a:off x="5100246"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27" name="Textplatzhalter 3">
            <a:extLst>
              <a:ext uri="{FF2B5EF4-FFF2-40B4-BE49-F238E27FC236}">
                <a16:creationId xmlns:a16="http://schemas.microsoft.com/office/drawing/2014/main" id="{6C1111E6-9D3A-8A43-9523-32008071260F}"/>
              </a:ext>
            </a:extLst>
          </p:cNvPr>
          <p:cNvSpPr>
            <a:spLocks noGrp="1"/>
          </p:cNvSpPr>
          <p:nvPr>
            <p:ph type="body" sz="quarter" idx="40" hasCustomPrompt="1"/>
          </p:nvPr>
        </p:nvSpPr>
        <p:spPr>
          <a:xfrm>
            <a:off x="8913294"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33" name="Textplatzhalter 2">
            <a:extLst>
              <a:ext uri="{FF2B5EF4-FFF2-40B4-BE49-F238E27FC236}">
                <a16:creationId xmlns:a16="http://schemas.microsoft.com/office/drawing/2014/main" id="{5E9CD463-5B54-D549-ACDF-F190645873FE}"/>
              </a:ext>
            </a:extLst>
          </p:cNvPr>
          <p:cNvSpPr>
            <a:spLocks noGrp="1"/>
          </p:cNvSpPr>
          <p:nvPr>
            <p:ph type="body" sz="quarter" idx="44" hasCustomPrompt="1"/>
          </p:nvPr>
        </p:nvSpPr>
        <p:spPr>
          <a:xfrm>
            <a:off x="768731"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36" name="Textplatzhalter 2">
            <a:extLst>
              <a:ext uri="{FF2B5EF4-FFF2-40B4-BE49-F238E27FC236}">
                <a16:creationId xmlns:a16="http://schemas.microsoft.com/office/drawing/2014/main" id="{91B242E7-2A9C-9F41-B102-72DE7CACD5AA}"/>
              </a:ext>
            </a:extLst>
          </p:cNvPr>
          <p:cNvSpPr>
            <a:spLocks noGrp="1"/>
          </p:cNvSpPr>
          <p:nvPr>
            <p:ph type="body" sz="quarter" idx="45" hasCustomPrompt="1"/>
          </p:nvPr>
        </p:nvSpPr>
        <p:spPr>
          <a:xfrm>
            <a:off x="4508627"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38" name="Textplatzhalter 2">
            <a:extLst>
              <a:ext uri="{FF2B5EF4-FFF2-40B4-BE49-F238E27FC236}">
                <a16:creationId xmlns:a16="http://schemas.microsoft.com/office/drawing/2014/main" id="{FB4860EC-9CF1-7247-87CD-F7A39BD93E52}"/>
              </a:ext>
            </a:extLst>
          </p:cNvPr>
          <p:cNvSpPr>
            <a:spLocks noGrp="1"/>
          </p:cNvSpPr>
          <p:nvPr>
            <p:ph type="body" sz="quarter" idx="46" hasCustomPrompt="1"/>
          </p:nvPr>
        </p:nvSpPr>
        <p:spPr>
          <a:xfrm>
            <a:off x="8321675"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Tree>
    <p:extLst>
      <p:ext uri="{BB962C8B-B14F-4D97-AF65-F5344CB8AC3E}">
        <p14:creationId xmlns:p14="http://schemas.microsoft.com/office/powerpoint/2010/main" val="15457018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1" name="Rechteck 1">
            <a:extLst>
              <a:ext uri="{FF2B5EF4-FFF2-40B4-BE49-F238E27FC236}">
                <a16:creationId xmlns:a16="http://schemas.microsoft.com/office/drawing/2014/main" id="{FB4CB80F-34C1-AB4C-A8E5-7543ACEDA890}"/>
              </a:ext>
            </a:extLst>
          </p:cNvPr>
          <p:cNvSpPr/>
          <p:nvPr userDrawn="1"/>
        </p:nvSpPr>
        <p:spPr>
          <a:xfrm>
            <a:off x="0" y="5776"/>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32" name="Bildplatzhalter 1">
            <a:extLst>
              <a:ext uri="{FF2B5EF4-FFF2-40B4-BE49-F238E27FC236}">
                <a16:creationId xmlns:a16="http://schemas.microsoft.com/office/drawing/2014/main" id="{9D49BAFE-FF4A-864F-872E-79DF8BB685DA}"/>
              </a:ext>
            </a:extLst>
          </p:cNvPr>
          <p:cNvSpPr>
            <a:spLocks noGrp="1"/>
          </p:cNvSpPr>
          <p:nvPr>
            <p:ph type="pic" sz="quarter" idx="17" hasCustomPrompt="1"/>
          </p:nvPr>
        </p:nvSpPr>
        <p:spPr>
          <a:xfrm>
            <a:off x="4592638" y="457200"/>
            <a:ext cx="7599362" cy="6399212"/>
          </a:xfrm>
          <a:prstGeom prst="rect">
            <a:avLst/>
          </a:prstGeom>
          <a:pattFill prst="ltUpDiag">
            <a:fgClr>
              <a:schemeClr val="accent1"/>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dirty="0"/>
              <a:t>Placeholder</a:t>
            </a:r>
          </a:p>
        </p:txBody>
      </p:sp>
      <p:sp>
        <p:nvSpPr>
          <p:cNvPr id="24" name="Textplatzhalter 1">
            <a:extLst>
              <a:ext uri="{FF2B5EF4-FFF2-40B4-BE49-F238E27FC236}">
                <a16:creationId xmlns:a16="http://schemas.microsoft.com/office/drawing/2014/main" id="{9A72939E-4C1A-2A49-B8FD-765E64173B26}"/>
              </a:ext>
            </a:extLst>
          </p:cNvPr>
          <p:cNvSpPr>
            <a:spLocks noGrp="1"/>
          </p:cNvSpPr>
          <p:nvPr>
            <p:ph type="body" sz="quarter" idx="10" hasCustomPrompt="1"/>
          </p:nvPr>
        </p:nvSpPr>
        <p:spPr>
          <a:xfrm>
            <a:off x="741600" y="4064400"/>
            <a:ext cx="5400000" cy="523220"/>
          </a:xfrm>
          <a:prstGeom prst="rect">
            <a:avLst/>
          </a:prstGeom>
        </p:spPr>
        <p:txBody>
          <a:bodyPr lIns="90000">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23" name="Titel 1">
            <a:extLst>
              <a:ext uri="{FF2B5EF4-FFF2-40B4-BE49-F238E27FC236}">
                <a16:creationId xmlns:a16="http://schemas.microsoft.com/office/drawing/2014/main" id="{2EDA41EE-9D90-E34B-8B92-2847EBECD66C}"/>
              </a:ext>
            </a:extLst>
          </p:cNvPr>
          <p:cNvSpPr>
            <a:spLocks noGrp="1"/>
          </p:cNvSpPr>
          <p:nvPr>
            <p:ph type="title" hasCustomPrompt="1"/>
          </p:nvPr>
        </p:nvSpPr>
        <p:spPr>
          <a:xfrm>
            <a:off x="741600" y="2109600"/>
            <a:ext cx="6480000" cy="1590308"/>
          </a:xfrm>
          <a:prstGeom prst="rect">
            <a:avLst/>
          </a:prstGeom>
        </p:spPr>
        <p:txBody>
          <a:bodyPr lIns="90000" tIns="46800" rIns="90000" bIns="46800"/>
          <a:lstStyle>
            <a:lvl1pPr>
              <a:defRPr>
                <a:solidFill>
                  <a:schemeClr val="bg1"/>
                </a:solidFill>
              </a:defRPr>
            </a:lvl1pPr>
          </a:lstStyle>
          <a:p>
            <a:r>
              <a:rPr lang="en-US" sz="5400" noProof="0" dirty="0">
                <a:solidFill>
                  <a:schemeClr val="bg1"/>
                </a:solidFill>
                <a:latin typeface="Arial" panose="020B0604020202020204" pitchFamily="34" charset="0"/>
                <a:cs typeface="Arial" panose="020B0604020202020204" pitchFamily="34" charset="0"/>
              </a:rPr>
              <a:t>Presentation title</a:t>
            </a:r>
            <a:br>
              <a:rPr lang="en-US" sz="5400" noProof="0" dirty="0">
                <a:solidFill>
                  <a:schemeClr val="bg1"/>
                </a:solidFill>
                <a:latin typeface="Arial" panose="020B0604020202020204" pitchFamily="34" charset="0"/>
                <a:cs typeface="Arial" panose="020B0604020202020204" pitchFamily="34" charset="0"/>
              </a:rPr>
            </a:br>
            <a:r>
              <a:rPr lang="en-US" sz="5400" noProof="0" dirty="0">
                <a:solidFill>
                  <a:schemeClr val="bg1"/>
                </a:solidFill>
                <a:latin typeface="Arial" panose="020B0604020202020204" pitchFamily="34" charset="0"/>
                <a:cs typeface="Arial" panose="020B0604020202020204" pitchFamily="34" charset="0"/>
              </a:rPr>
              <a:t>Arial Regular, 54 </a:t>
            </a:r>
            <a:r>
              <a:rPr lang="en-US" sz="5400" noProof="0" dirty="0" err="1">
                <a:solidFill>
                  <a:schemeClr val="bg1"/>
                </a:solidFill>
                <a:latin typeface="Arial" panose="020B0604020202020204" pitchFamily="34" charset="0"/>
                <a:cs typeface="Arial" panose="020B0604020202020204" pitchFamily="34" charset="0"/>
              </a:rPr>
              <a:t>pt</a:t>
            </a:r>
            <a:endParaRPr lang="en-US" sz="5400" noProof="0" dirty="0">
              <a:solidFill>
                <a:schemeClr val="bg1"/>
              </a:solidFill>
              <a:latin typeface="Arial" panose="020B0604020202020204" pitchFamily="34" charset="0"/>
              <a:cs typeface="Arial" panose="020B0604020202020204" pitchFamily="34" charset="0"/>
            </a:endParaRPr>
          </a:p>
        </p:txBody>
      </p:sp>
      <p:pic>
        <p:nvPicPr>
          <p:cNvPr id="7" name="Logo WR">
            <a:extLst>
              <a:ext uri="{FF2B5EF4-FFF2-40B4-BE49-F238E27FC236}">
                <a16:creationId xmlns:a16="http://schemas.microsoft.com/office/drawing/2014/main" id="{FD612993-EA79-0E4D-9AD6-0A93EC6B9B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Tree>
    <p:extLst>
      <p:ext uri="{BB962C8B-B14F-4D97-AF65-F5344CB8AC3E}">
        <p14:creationId xmlns:p14="http://schemas.microsoft.com/office/powerpoint/2010/main" val="411980702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20">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a:t>Subheadline 20 Pt Arial</a:t>
            </a:r>
          </a:p>
        </p:txBody>
      </p:sp>
      <p:sp>
        <p:nvSpPr>
          <p:cNvPr id="23" name="Bildplatzhalter 3">
            <a:extLst>
              <a:ext uri="{FF2B5EF4-FFF2-40B4-BE49-F238E27FC236}">
                <a16:creationId xmlns:a16="http://schemas.microsoft.com/office/drawing/2014/main" id="{776D9A67-9524-D342-B453-3F7CF8EA167A}"/>
              </a:ext>
            </a:extLst>
          </p:cNvPr>
          <p:cNvSpPr>
            <a:spLocks noGrp="1"/>
          </p:cNvSpPr>
          <p:nvPr>
            <p:ph type="pic" sz="quarter" idx="25" hasCustomPrompt="1"/>
          </p:nvPr>
        </p:nvSpPr>
        <p:spPr>
          <a:xfrm>
            <a:off x="781460" y="2985619"/>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dirty="0"/>
              <a:t>Icon</a:t>
            </a:r>
          </a:p>
        </p:txBody>
      </p:sp>
      <p:sp>
        <p:nvSpPr>
          <p:cNvPr id="24" name="Bildplatzhalter 3">
            <a:extLst>
              <a:ext uri="{FF2B5EF4-FFF2-40B4-BE49-F238E27FC236}">
                <a16:creationId xmlns:a16="http://schemas.microsoft.com/office/drawing/2014/main" id="{E451DDB9-DD72-BB44-9122-B3F35D64A58A}"/>
              </a:ext>
            </a:extLst>
          </p:cNvPr>
          <p:cNvSpPr>
            <a:spLocks noGrp="1"/>
          </p:cNvSpPr>
          <p:nvPr>
            <p:ph type="pic" sz="quarter" idx="26" hasCustomPrompt="1"/>
          </p:nvPr>
        </p:nvSpPr>
        <p:spPr>
          <a:xfrm>
            <a:off x="781460" y="3622802"/>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dirty="0"/>
              <a:t>Icon</a:t>
            </a:r>
          </a:p>
        </p:txBody>
      </p:sp>
      <p:sp>
        <p:nvSpPr>
          <p:cNvPr id="25" name="Bildplatzhalter 3">
            <a:extLst>
              <a:ext uri="{FF2B5EF4-FFF2-40B4-BE49-F238E27FC236}">
                <a16:creationId xmlns:a16="http://schemas.microsoft.com/office/drawing/2014/main" id="{59007B1F-A52E-2A48-8C60-BE4E71C83758}"/>
              </a:ext>
            </a:extLst>
          </p:cNvPr>
          <p:cNvSpPr>
            <a:spLocks noGrp="1"/>
          </p:cNvSpPr>
          <p:nvPr>
            <p:ph type="pic" sz="quarter" idx="27" hasCustomPrompt="1"/>
          </p:nvPr>
        </p:nvSpPr>
        <p:spPr>
          <a:xfrm>
            <a:off x="781460" y="4259986"/>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dirty="0"/>
              <a:t>Icon</a:t>
            </a:r>
          </a:p>
        </p:txBody>
      </p:sp>
      <p:sp>
        <p:nvSpPr>
          <p:cNvPr id="16" name="Textplatzhalter 2">
            <a:extLst>
              <a:ext uri="{FF2B5EF4-FFF2-40B4-BE49-F238E27FC236}">
                <a16:creationId xmlns:a16="http://schemas.microsoft.com/office/drawing/2014/main" id="{304307F1-D1D8-C74B-A7CC-6D47C2424919}"/>
              </a:ext>
            </a:extLst>
          </p:cNvPr>
          <p:cNvSpPr>
            <a:spLocks noGrp="1"/>
          </p:cNvSpPr>
          <p:nvPr>
            <p:ph type="body" sz="quarter" idx="32" hasCustomPrompt="1"/>
          </p:nvPr>
        </p:nvSpPr>
        <p:spPr>
          <a:xfrm>
            <a:off x="1079999" y="2934000"/>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18" name="Textplatzhalter 2">
            <a:extLst>
              <a:ext uri="{FF2B5EF4-FFF2-40B4-BE49-F238E27FC236}">
                <a16:creationId xmlns:a16="http://schemas.microsoft.com/office/drawing/2014/main" id="{69E57802-EDAD-F44F-B956-F81C1618C595}"/>
              </a:ext>
            </a:extLst>
          </p:cNvPr>
          <p:cNvSpPr>
            <a:spLocks noGrp="1"/>
          </p:cNvSpPr>
          <p:nvPr>
            <p:ph type="body" sz="quarter" idx="33" hasCustomPrompt="1"/>
          </p:nvPr>
        </p:nvSpPr>
        <p:spPr>
          <a:xfrm>
            <a:off x="1079999" y="3570494"/>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1" name="Textplatzhalter 2">
            <a:extLst>
              <a:ext uri="{FF2B5EF4-FFF2-40B4-BE49-F238E27FC236}">
                <a16:creationId xmlns:a16="http://schemas.microsoft.com/office/drawing/2014/main" id="{5A93A5EC-D993-BB48-834B-CEF78C9F7A8F}"/>
              </a:ext>
            </a:extLst>
          </p:cNvPr>
          <p:cNvSpPr>
            <a:spLocks noGrp="1"/>
          </p:cNvSpPr>
          <p:nvPr>
            <p:ph type="body" sz="quarter" idx="34" hasCustomPrompt="1"/>
          </p:nvPr>
        </p:nvSpPr>
        <p:spPr>
          <a:xfrm>
            <a:off x="1079999" y="4224917"/>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Tree>
    <p:extLst>
      <p:ext uri="{BB962C8B-B14F-4D97-AF65-F5344CB8AC3E}">
        <p14:creationId xmlns:p14="http://schemas.microsoft.com/office/powerpoint/2010/main" val="391694685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21">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a:t>Subheadline 20 Pt Arial</a:t>
            </a:r>
          </a:p>
        </p:txBody>
      </p:sp>
      <p:sp>
        <p:nvSpPr>
          <p:cNvPr id="24" name="Textplatzhalter 2">
            <a:extLst>
              <a:ext uri="{FF2B5EF4-FFF2-40B4-BE49-F238E27FC236}">
                <a16:creationId xmlns:a16="http://schemas.microsoft.com/office/drawing/2014/main" id="{59888FDD-B77D-3C41-B49A-E7B914CB7D50}"/>
              </a:ext>
            </a:extLst>
          </p:cNvPr>
          <p:cNvSpPr>
            <a:spLocks noGrp="1"/>
          </p:cNvSpPr>
          <p:nvPr>
            <p:ph type="body" sz="quarter" idx="35" hasCustomPrompt="1"/>
          </p:nvPr>
        </p:nvSpPr>
        <p:spPr>
          <a:xfrm>
            <a:off x="795009" y="29340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5" name="Textplatzhalter 2">
            <a:extLst>
              <a:ext uri="{FF2B5EF4-FFF2-40B4-BE49-F238E27FC236}">
                <a16:creationId xmlns:a16="http://schemas.microsoft.com/office/drawing/2014/main" id="{5519FA7D-FBDB-1948-BE55-4130B695B379}"/>
              </a:ext>
            </a:extLst>
          </p:cNvPr>
          <p:cNvSpPr>
            <a:spLocks noGrp="1"/>
          </p:cNvSpPr>
          <p:nvPr>
            <p:ph type="body" sz="quarter" idx="36" hasCustomPrompt="1"/>
          </p:nvPr>
        </p:nvSpPr>
        <p:spPr>
          <a:xfrm>
            <a:off x="795009" y="35712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6" name="Textplatzhalter 2">
            <a:extLst>
              <a:ext uri="{FF2B5EF4-FFF2-40B4-BE49-F238E27FC236}">
                <a16:creationId xmlns:a16="http://schemas.microsoft.com/office/drawing/2014/main" id="{B9EDABA6-2130-3D4E-8BFF-21CEFCDA74CC}"/>
              </a:ext>
            </a:extLst>
          </p:cNvPr>
          <p:cNvSpPr>
            <a:spLocks noGrp="1"/>
          </p:cNvSpPr>
          <p:nvPr>
            <p:ph type="body" sz="quarter" idx="37" hasCustomPrompt="1"/>
          </p:nvPr>
        </p:nvSpPr>
        <p:spPr>
          <a:xfrm>
            <a:off x="795009" y="42264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Tree>
    <p:extLst>
      <p:ext uri="{BB962C8B-B14F-4D97-AF65-F5344CB8AC3E}">
        <p14:creationId xmlns:p14="http://schemas.microsoft.com/office/powerpoint/2010/main" val="1467860217"/>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22">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dirty="0">
                <a:solidFill>
                  <a:srgbClr val="111111"/>
                </a:solidFill>
                <a:latin typeface="Arial" panose="020B0604020202020204" pitchFamily="34" charset="0"/>
                <a:cs typeface="Arial" panose="020B0604020202020204" pitchFamily="34" charset="0"/>
              </a:rPr>
              <a:t>One column text slide, 32 </a:t>
            </a:r>
            <a:r>
              <a:rPr lang="en-US" sz="3200" err="1">
                <a:solidFill>
                  <a:srgbClr val="111111"/>
                </a:solidFill>
                <a:latin typeface="Arial" panose="020B0604020202020204" pitchFamily="34" charset="0"/>
                <a:cs typeface="Arial" panose="020B0604020202020204" pitchFamily="34" charset="0"/>
              </a:rPr>
              <a:t>pt</a:t>
            </a:r>
            <a:r>
              <a:rPr lang="en-US" sz="3200">
                <a:solidFill>
                  <a:srgbClr val="111111"/>
                </a:solidFill>
                <a:latin typeface="Arial" panose="020B0604020202020204" pitchFamily="34" charset="0"/>
                <a:cs typeface="Arial" panose="020B0604020202020204" pitchFamily="34" charset="0"/>
              </a:rPr>
              <a:t> headline</a:t>
            </a:r>
            <a:endParaRPr lang="en-US" sz="3200" dirty="0">
              <a:solidFill>
                <a:srgbClr val="111111"/>
              </a:solidFill>
              <a:latin typeface="Arial" panose="020B0604020202020204" pitchFamily="34" charset="0"/>
              <a:cs typeface="Arial" panose="020B0604020202020204" pitchFamily="34" charset="0"/>
            </a:endParaRP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a:t>Subheadline 20 Pt Arial</a:t>
            </a:r>
            <a:endParaRPr lang="en-US" dirty="0"/>
          </a:p>
        </p:txBody>
      </p:sp>
      <p:sp>
        <p:nvSpPr>
          <p:cNvPr id="21" name="Tabellenplatzhalter 2">
            <a:extLst>
              <a:ext uri="{FF2B5EF4-FFF2-40B4-BE49-F238E27FC236}">
                <a16:creationId xmlns:a16="http://schemas.microsoft.com/office/drawing/2014/main" id="{D623D46F-32CC-6243-8670-A9CED87FA091}"/>
              </a:ext>
            </a:extLst>
          </p:cNvPr>
          <p:cNvSpPr>
            <a:spLocks noGrp="1"/>
          </p:cNvSpPr>
          <p:nvPr>
            <p:ph type="tbl" sz="quarter" idx="16"/>
          </p:nvPr>
        </p:nvSpPr>
        <p:spPr>
          <a:xfrm>
            <a:off x="830263" y="1990800"/>
            <a:ext cx="10278000" cy="745200"/>
          </a:xfrm>
          <a:prstGeom prst="rect">
            <a:avLst/>
          </a:prstGeom>
        </p:spPr>
        <p:txBody>
          <a:bodyPr/>
          <a:lstStyle/>
          <a:p>
            <a:endParaRPr lang="en-US" dirty="0"/>
          </a:p>
        </p:txBody>
      </p:sp>
      <p:sp>
        <p:nvSpPr>
          <p:cNvPr id="22" name="Tabellenplatzhalter 2">
            <a:extLst>
              <a:ext uri="{FF2B5EF4-FFF2-40B4-BE49-F238E27FC236}">
                <a16:creationId xmlns:a16="http://schemas.microsoft.com/office/drawing/2014/main" id="{DE8BB5FE-9D93-C44A-AAE7-1F975A620EE6}"/>
              </a:ext>
            </a:extLst>
          </p:cNvPr>
          <p:cNvSpPr>
            <a:spLocks noGrp="1"/>
          </p:cNvSpPr>
          <p:nvPr>
            <p:ph type="tbl" sz="quarter" idx="17"/>
          </p:nvPr>
        </p:nvSpPr>
        <p:spPr>
          <a:xfrm>
            <a:off x="830263" y="3103200"/>
            <a:ext cx="10278000" cy="1738800"/>
          </a:xfrm>
          <a:prstGeom prst="rect">
            <a:avLst/>
          </a:prstGeom>
        </p:spPr>
        <p:txBody>
          <a:bodyPr/>
          <a:lstStyle/>
          <a:p>
            <a:endParaRPr lang="en-US" dirty="0"/>
          </a:p>
        </p:txBody>
      </p:sp>
    </p:spTree>
    <p:extLst>
      <p:ext uri="{BB962C8B-B14F-4D97-AF65-F5344CB8AC3E}">
        <p14:creationId xmlns:p14="http://schemas.microsoft.com/office/powerpoint/2010/main" val="27734950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23">
    <p:spTree>
      <p:nvGrpSpPr>
        <p:cNvPr id="1" name=""/>
        <p:cNvGrpSpPr/>
        <p:nvPr/>
      </p:nvGrpSpPr>
      <p:grpSpPr>
        <a:xfrm>
          <a:off x="0" y="0"/>
          <a:ext cx="0" cy="0"/>
          <a:chOff x="0" y="0"/>
          <a:chExt cx="0" cy="0"/>
        </a:xfrm>
      </p:grpSpPr>
      <p:sp>
        <p:nvSpPr>
          <p:cNvPr id="16" name="Bildplatzhalter 19">
            <a:extLst>
              <a:ext uri="{FF2B5EF4-FFF2-40B4-BE49-F238E27FC236}">
                <a16:creationId xmlns:a16="http://schemas.microsoft.com/office/drawing/2014/main" id="{A914E362-0FB7-524B-BF27-5EFA611F5579}"/>
              </a:ext>
            </a:extLst>
          </p:cNvPr>
          <p:cNvSpPr>
            <a:spLocks noGrp="1" noChangeAspect="1"/>
          </p:cNvSpPr>
          <p:nvPr>
            <p:ph type="pic" sz="quarter" idx="30"/>
          </p:nvPr>
        </p:nvSpPr>
        <p:spPr>
          <a:xfrm>
            <a:off x="1504800"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Team slide, 32 pt headline</a:t>
            </a:r>
          </a:p>
        </p:txBody>
      </p:sp>
      <p:sp>
        <p:nvSpPr>
          <p:cNvPr id="35" name="Textplatzhalter 2">
            <a:extLst>
              <a:ext uri="{FF2B5EF4-FFF2-40B4-BE49-F238E27FC236}">
                <a16:creationId xmlns:a16="http://schemas.microsoft.com/office/drawing/2014/main" id="{65A687BF-42FB-DB42-A7A1-47BF39A192A6}"/>
              </a:ext>
            </a:extLst>
          </p:cNvPr>
          <p:cNvSpPr>
            <a:spLocks noGrp="1"/>
          </p:cNvSpPr>
          <p:nvPr>
            <p:ph type="body" sz="quarter" idx="15" hasCustomPrompt="1"/>
          </p:nvPr>
        </p:nvSpPr>
        <p:spPr>
          <a:xfrm>
            <a:off x="1504800" y="4212000"/>
            <a:ext cx="1897199" cy="307777"/>
          </a:xfrm>
          <a:prstGeom prst="rect">
            <a:avLst/>
          </a:prstGeom>
        </p:spPr>
        <p:txBody>
          <a:bodyPr>
            <a:spAutoFit/>
          </a:bodyPr>
          <a:lstStyle>
            <a:lvl1pPr algn="ctr">
              <a:spcAft>
                <a:spcPts val="0"/>
              </a:spcAft>
              <a:defRPr/>
            </a:lvl1pPr>
          </a:lstStyle>
          <a:p>
            <a:pPr lvl="0"/>
            <a:r>
              <a:rPr lang="en-US" noProof="0" dirty="0"/>
              <a:t>Full Name</a:t>
            </a:r>
          </a:p>
        </p:txBody>
      </p:sp>
      <p:sp>
        <p:nvSpPr>
          <p:cNvPr id="36" name="Textplatzhalter 2">
            <a:extLst>
              <a:ext uri="{FF2B5EF4-FFF2-40B4-BE49-F238E27FC236}">
                <a16:creationId xmlns:a16="http://schemas.microsoft.com/office/drawing/2014/main" id="{5AD2192B-DA21-4F42-B84D-F2E101D611DD}"/>
              </a:ext>
            </a:extLst>
          </p:cNvPr>
          <p:cNvSpPr>
            <a:spLocks noGrp="1"/>
          </p:cNvSpPr>
          <p:nvPr>
            <p:ph type="body" sz="quarter" idx="16" hasCustomPrompt="1"/>
          </p:nvPr>
        </p:nvSpPr>
        <p:spPr>
          <a:xfrm>
            <a:off x="1504800" y="4600800"/>
            <a:ext cx="1897199" cy="400110"/>
          </a:xfrm>
          <a:prstGeom prst="rect">
            <a:avLst/>
          </a:prstGeom>
        </p:spPr>
        <p:txBody>
          <a:bodyPr>
            <a:spAutoFit/>
          </a:bodyPr>
          <a:lstStyle>
            <a:lvl1pPr algn="ctr">
              <a:spcAft>
                <a:spcPts val="0"/>
              </a:spcAft>
              <a:defRPr sz="1000"/>
            </a:lvl1pPr>
          </a:lstStyle>
          <a:p>
            <a:pPr lvl="0"/>
            <a:r>
              <a:rPr lang="en-US" noProof="0" dirty="0"/>
              <a:t> Job title</a:t>
            </a:r>
          </a:p>
          <a:p>
            <a:pPr lvl="0"/>
            <a:r>
              <a:rPr lang="en-US" noProof="0" dirty="0"/>
              <a:t>Business unit</a:t>
            </a:r>
          </a:p>
        </p:txBody>
      </p:sp>
      <p:sp>
        <p:nvSpPr>
          <p:cNvPr id="81" name="Bildplatzhalter 19">
            <a:extLst>
              <a:ext uri="{FF2B5EF4-FFF2-40B4-BE49-F238E27FC236}">
                <a16:creationId xmlns:a16="http://schemas.microsoft.com/office/drawing/2014/main" id="{BFE2B42F-DF74-D240-B609-5DD0979A4649}"/>
              </a:ext>
            </a:extLst>
          </p:cNvPr>
          <p:cNvSpPr>
            <a:spLocks noGrp="1" noChangeAspect="1"/>
          </p:cNvSpPr>
          <p:nvPr>
            <p:ph type="pic" sz="quarter" idx="17"/>
          </p:nvPr>
        </p:nvSpPr>
        <p:spPr>
          <a:xfrm>
            <a:off x="3928358"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
        <p:nvSpPr>
          <p:cNvPr id="83" name="Bildplatzhalter 19">
            <a:extLst>
              <a:ext uri="{FF2B5EF4-FFF2-40B4-BE49-F238E27FC236}">
                <a16:creationId xmlns:a16="http://schemas.microsoft.com/office/drawing/2014/main" id="{B0BD4405-D2E9-884E-8829-68B423CBC920}"/>
              </a:ext>
            </a:extLst>
          </p:cNvPr>
          <p:cNvSpPr>
            <a:spLocks noGrp="1" noChangeAspect="1"/>
          </p:cNvSpPr>
          <p:nvPr>
            <p:ph type="pic" sz="quarter" idx="23"/>
          </p:nvPr>
        </p:nvSpPr>
        <p:spPr>
          <a:xfrm>
            <a:off x="8775662"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
        <p:nvSpPr>
          <p:cNvPr id="84" name="Textplatzhalter 2">
            <a:extLst>
              <a:ext uri="{FF2B5EF4-FFF2-40B4-BE49-F238E27FC236}">
                <a16:creationId xmlns:a16="http://schemas.microsoft.com/office/drawing/2014/main" id="{7EBF85A6-6395-5144-8919-524B3F4D4020}"/>
              </a:ext>
            </a:extLst>
          </p:cNvPr>
          <p:cNvSpPr>
            <a:spLocks noGrp="1"/>
          </p:cNvSpPr>
          <p:nvPr>
            <p:ph type="body" sz="quarter" idx="24" hasCustomPrompt="1"/>
          </p:nvPr>
        </p:nvSpPr>
        <p:spPr>
          <a:xfrm>
            <a:off x="3928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5" name="Textplatzhalter 2">
            <a:extLst>
              <a:ext uri="{FF2B5EF4-FFF2-40B4-BE49-F238E27FC236}">
                <a16:creationId xmlns:a16="http://schemas.microsoft.com/office/drawing/2014/main" id="{7B8216BE-DFE1-F245-8DAB-A7F687DA76D5}"/>
              </a:ext>
            </a:extLst>
          </p:cNvPr>
          <p:cNvSpPr>
            <a:spLocks noGrp="1"/>
          </p:cNvSpPr>
          <p:nvPr>
            <p:ph type="body" sz="quarter" idx="25" hasCustomPrompt="1"/>
          </p:nvPr>
        </p:nvSpPr>
        <p:spPr>
          <a:xfrm>
            <a:off x="3928800" y="4600800"/>
            <a:ext cx="1897199"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86" name="Textplatzhalter 2">
            <a:extLst>
              <a:ext uri="{FF2B5EF4-FFF2-40B4-BE49-F238E27FC236}">
                <a16:creationId xmlns:a16="http://schemas.microsoft.com/office/drawing/2014/main" id="{3B98CE37-0D14-174B-88BA-6C6F772869B1}"/>
              </a:ext>
            </a:extLst>
          </p:cNvPr>
          <p:cNvSpPr>
            <a:spLocks noGrp="1"/>
          </p:cNvSpPr>
          <p:nvPr>
            <p:ph type="body" sz="quarter" idx="26" hasCustomPrompt="1"/>
          </p:nvPr>
        </p:nvSpPr>
        <p:spPr>
          <a:xfrm>
            <a:off x="6352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7" name="Textplatzhalter 2">
            <a:extLst>
              <a:ext uri="{FF2B5EF4-FFF2-40B4-BE49-F238E27FC236}">
                <a16:creationId xmlns:a16="http://schemas.microsoft.com/office/drawing/2014/main" id="{887D109F-80AE-9D44-BA2E-4E06ECA60A48}"/>
              </a:ext>
            </a:extLst>
          </p:cNvPr>
          <p:cNvSpPr>
            <a:spLocks noGrp="1"/>
          </p:cNvSpPr>
          <p:nvPr>
            <p:ph type="body" sz="quarter" idx="27" hasCustomPrompt="1"/>
          </p:nvPr>
        </p:nvSpPr>
        <p:spPr>
          <a:xfrm>
            <a:off x="6352800" y="4600800"/>
            <a:ext cx="1897199" cy="400110"/>
          </a:xfrm>
          <a:prstGeom prst="rect">
            <a:avLst/>
          </a:prstGeom>
        </p:spPr>
        <p:txBody>
          <a:bodyPr>
            <a:spAutoFit/>
          </a:bodyPr>
          <a:lstStyle>
            <a:lvl1pPr algn="ctr">
              <a:spcAft>
                <a:spcPts val="0"/>
              </a:spcAft>
              <a:defRPr sz="1000"/>
            </a:lvl1pPr>
          </a:lstStyle>
          <a:p>
            <a:pPr lvl="0"/>
            <a:r>
              <a:rPr lang="en-US" noProof="0" dirty="0"/>
              <a:t> Job title</a:t>
            </a:r>
          </a:p>
          <a:p>
            <a:pPr lvl="0"/>
            <a:r>
              <a:rPr lang="en-US" noProof="0" dirty="0"/>
              <a:t>Business unit</a:t>
            </a:r>
          </a:p>
        </p:txBody>
      </p:sp>
      <p:sp>
        <p:nvSpPr>
          <p:cNvPr id="88" name="Textplatzhalter 2">
            <a:extLst>
              <a:ext uri="{FF2B5EF4-FFF2-40B4-BE49-F238E27FC236}">
                <a16:creationId xmlns:a16="http://schemas.microsoft.com/office/drawing/2014/main" id="{20728A3F-54C8-7A4E-8383-30CD4F7C574F}"/>
              </a:ext>
            </a:extLst>
          </p:cNvPr>
          <p:cNvSpPr>
            <a:spLocks noGrp="1"/>
          </p:cNvSpPr>
          <p:nvPr>
            <p:ph type="body" sz="quarter" idx="28" hasCustomPrompt="1"/>
          </p:nvPr>
        </p:nvSpPr>
        <p:spPr>
          <a:xfrm>
            <a:off x="8776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9" name="Textplatzhalter 2">
            <a:extLst>
              <a:ext uri="{FF2B5EF4-FFF2-40B4-BE49-F238E27FC236}">
                <a16:creationId xmlns:a16="http://schemas.microsoft.com/office/drawing/2014/main" id="{ACDD33F2-49A5-F04F-9198-C2D8D60698B0}"/>
              </a:ext>
            </a:extLst>
          </p:cNvPr>
          <p:cNvSpPr>
            <a:spLocks noGrp="1"/>
          </p:cNvSpPr>
          <p:nvPr>
            <p:ph type="body" sz="quarter" idx="29" hasCustomPrompt="1"/>
          </p:nvPr>
        </p:nvSpPr>
        <p:spPr>
          <a:xfrm>
            <a:off x="8776800" y="4600800"/>
            <a:ext cx="1897199"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17" name="Bildplatzhalter 19">
            <a:extLst>
              <a:ext uri="{FF2B5EF4-FFF2-40B4-BE49-F238E27FC236}">
                <a16:creationId xmlns:a16="http://schemas.microsoft.com/office/drawing/2014/main" id="{27D8B4E8-1540-4A49-A956-EE33197F1885}"/>
              </a:ext>
            </a:extLst>
          </p:cNvPr>
          <p:cNvSpPr>
            <a:spLocks noGrp="1" noChangeAspect="1"/>
          </p:cNvSpPr>
          <p:nvPr>
            <p:ph type="pic" sz="quarter" idx="31"/>
          </p:nvPr>
        </p:nvSpPr>
        <p:spPr>
          <a:xfrm>
            <a:off x="6350400" y="2124000"/>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Tree>
    <p:extLst>
      <p:ext uri="{BB962C8B-B14F-4D97-AF65-F5344CB8AC3E}">
        <p14:creationId xmlns:p14="http://schemas.microsoft.com/office/powerpoint/2010/main" val="3572444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lide #24">
    <p:spTree>
      <p:nvGrpSpPr>
        <p:cNvPr id="1" name=""/>
        <p:cNvGrpSpPr/>
        <p:nvPr/>
      </p:nvGrpSpPr>
      <p:grpSpPr>
        <a:xfrm>
          <a:off x="0" y="0"/>
          <a:ext cx="0" cy="0"/>
          <a:chOff x="0" y="0"/>
          <a:chExt cx="0" cy="0"/>
        </a:xfrm>
      </p:grpSpPr>
      <p:sp>
        <p:nvSpPr>
          <p:cNvPr id="41" name="Bildplatzhalter 19">
            <a:extLst>
              <a:ext uri="{FF2B5EF4-FFF2-40B4-BE49-F238E27FC236}">
                <a16:creationId xmlns:a16="http://schemas.microsoft.com/office/drawing/2014/main" id="{5725EDC1-36BD-9D4E-9D0F-14AD0DBC5F76}"/>
              </a:ext>
            </a:extLst>
          </p:cNvPr>
          <p:cNvSpPr>
            <a:spLocks noGrp="1" noChangeAspect="1"/>
          </p:cNvSpPr>
          <p:nvPr>
            <p:ph type="pic" sz="quarter" idx="49"/>
          </p:nvPr>
        </p:nvSpPr>
        <p:spPr>
          <a:xfrm>
            <a:off x="63180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40" name="Bildplatzhalter 19">
            <a:extLst>
              <a:ext uri="{FF2B5EF4-FFF2-40B4-BE49-F238E27FC236}">
                <a16:creationId xmlns:a16="http://schemas.microsoft.com/office/drawing/2014/main" id="{B009C836-29E4-A74F-A130-E5654A7D4372}"/>
              </a:ext>
            </a:extLst>
          </p:cNvPr>
          <p:cNvSpPr>
            <a:spLocks noGrp="1" noChangeAspect="1"/>
          </p:cNvSpPr>
          <p:nvPr>
            <p:ph type="pic" sz="quarter" idx="48"/>
          </p:nvPr>
        </p:nvSpPr>
        <p:spPr>
          <a:xfrm>
            <a:off x="44928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6" name="Bildplatzhalter 19">
            <a:extLst>
              <a:ext uri="{FF2B5EF4-FFF2-40B4-BE49-F238E27FC236}">
                <a16:creationId xmlns:a16="http://schemas.microsoft.com/office/drawing/2014/main" id="{C3BFE6C3-0421-124E-A6DE-18B2E2993747}"/>
              </a:ext>
            </a:extLst>
          </p:cNvPr>
          <p:cNvSpPr>
            <a:spLocks noGrp="1" noChangeAspect="1"/>
          </p:cNvSpPr>
          <p:nvPr>
            <p:ph type="pic" sz="quarter" idx="47"/>
          </p:nvPr>
        </p:nvSpPr>
        <p:spPr>
          <a:xfrm>
            <a:off x="9968400" y="2278800"/>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5" name="Bildplatzhalter 19">
            <a:extLst>
              <a:ext uri="{FF2B5EF4-FFF2-40B4-BE49-F238E27FC236}">
                <a16:creationId xmlns:a16="http://schemas.microsoft.com/office/drawing/2014/main" id="{F0EE7A80-4E59-9143-B34A-76EE0FCA3E4A}"/>
              </a:ext>
            </a:extLst>
          </p:cNvPr>
          <p:cNvSpPr>
            <a:spLocks noGrp="1" noChangeAspect="1"/>
          </p:cNvSpPr>
          <p:nvPr>
            <p:ph type="pic" sz="quarter" idx="46"/>
          </p:nvPr>
        </p:nvSpPr>
        <p:spPr>
          <a:xfrm>
            <a:off x="8424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Team slide, 32 pt headline</a:t>
            </a:r>
          </a:p>
        </p:txBody>
      </p:sp>
      <p:sp>
        <p:nvSpPr>
          <p:cNvPr id="21" name="Textplatzhalter 2">
            <a:extLst>
              <a:ext uri="{FF2B5EF4-FFF2-40B4-BE49-F238E27FC236}">
                <a16:creationId xmlns:a16="http://schemas.microsoft.com/office/drawing/2014/main" id="{09EBF9A6-1ABB-1E4A-8A28-1521F4FBDEA7}"/>
              </a:ext>
            </a:extLst>
          </p:cNvPr>
          <p:cNvSpPr>
            <a:spLocks noGrp="1"/>
          </p:cNvSpPr>
          <p:nvPr>
            <p:ph type="body" sz="quarter" idx="15" hasCustomPrompt="1"/>
          </p:nvPr>
        </p:nvSpPr>
        <p:spPr>
          <a:xfrm>
            <a:off x="843677"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2" name="Textplatzhalter 2">
            <a:extLst>
              <a:ext uri="{FF2B5EF4-FFF2-40B4-BE49-F238E27FC236}">
                <a16:creationId xmlns:a16="http://schemas.microsoft.com/office/drawing/2014/main" id="{1C4BFB7D-7C70-C942-BA31-39193B1B0642}"/>
              </a:ext>
            </a:extLst>
          </p:cNvPr>
          <p:cNvSpPr>
            <a:spLocks noGrp="1"/>
          </p:cNvSpPr>
          <p:nvPr>
            <p:ph type="body" sz="quarter" idx="16" hasCustomPrompt="1"/>
          </p:nvPr>
        </p:nvSpPr>
        <p:spPr>
          <a:xfrm>
            <a:off x="843677"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23" name="Bildplatzhalter 19">
            <a:extLst>
              <a:ext uri="{FF2B5EF4-FFF2-40B4-BE49-F238E27FC236}">
                <a16:creationId xmlns:a16="http://schemas.microsoft.com/office/drawing/2014/main" id="{2D3489F9-2887-1349-8E84-C0F3BA1BA17B}"/>
              </a:ext>
            </a:extLst>
          </p:cNvPr>
          <p:cNvSpPr>
            <a:spLocks noGrp="1" noChangeAspect="1"/>
          </p:cNvSpPr>
          <p:nvPr>
            <p:ph type="pic" sz="quarter" idx="31"/>
          </p:nvPr>
        </p:nvSpPr>
        <p:spPr>
          <a:xfrm>
            <a:off x="2668501"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24" name="Textplatzhalter 2">
            <a:extLst>
              <a:ext uri="{FF2B5EF4-FFF2-40B4-BE49-F238E27FC236}">
                <a16:creationId xmlns:a16="http://schemas.microsoft.com/office/drawing/2014/main" id="{F9A14CA4-B29F-E946-8FB3-98C53EDA915A}"/>
              </a:ext>
            </a:extLst>
          </p:cNvPr>
          <p:cNvSpPr>
            <a:spLocks noGrp="1"/>
          </p:cNvSpPr>
          <p:nvPr>
            <p:ph type="body" sz="quarter" idx="32" hasCustomPrompt="1"/>
          </p:nvPr>
        </p:nvSpPr>
        <p:spPr>
          <a:xfrm>
            <a:off x="2668501"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5" name="Textplatzhalter 2">
            <a:extLst>
              <a:ext uri="{FF2B5EF4-FFF2-40B4-BE49-F238E27FC236}">
                <a16:creationId xmlns:a16="http://schemas.microsoft.com/office/drawing/2014/main" id="{3C171CE1-2BAE-5043-89B0-FDE3113B668B}"/>
              </a:ext>
            </a:extLst>
          </p:cNvPr>
          <p:cNvSpPr>
            <a:spLocks noGrp="1"/>
          </p:cNvSpPr>
          <p:nvPr>
            <p:ph type="body" sz="quarter" idx="33" hasCustomPrompt="1"/>
          </p:nvPr>
        </p:nvSpPr>
        <p:spPr>
          <a:xfrm>
            <a:off x="2668501"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27" name="Textplatzhalter 2">
            <a:extLst>
              <a:ext uri="{FF2B5EF4-FFF2-40B4-BE49-F238E27FC236}">
                <a16:creationId xmlns:a16="http://schemas.microsoft.com/office/drawing/2014/main" id="{BAECC262-340C-CE4D-8F26-FDD5222E651C}"/>
              </a:ext>
            </a:extLst>
          </p:cNvPr>
          <p:cNvSpPr>
            <a:spLocks noGrp="1"/>
          </p:cNvSpPr>
          <p:nvPr>
            <p:ph type="body" sz="quarter" idx="35" hasCustomPrompt="1"/>
          </p:nvPr>
        </p:nvSpPr>
        <p:spPr>
          <a:xfrm>
            <a:off x="4493325"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8" name="Textplatzhalter 2">
            <a:extLst>
              <a:ext uri="{FF2B5EF4-FFF2-40B4-BE49-F238E27FC236}">
                <a16:creationId xmlns:a16="http://schemas.microsoft.com/office/drawing/2014/main" id="{8D1ABDF8-F66B-8147-B107-5904D16D86DC}"/>
              </a:ext>
            </a:extLst>
          </p:cNvPr>
          <p:cNvSpPr>
            <a:spLocks noGrp="1"/>
          </p:cNvSpPr>
          <p:nvPr>
            <p:ph type="body" sz="quarter" idx="36" hasCustomPrompt="1"/>
          </p:nvPr>
        </p:nvSpPr>
        <p:spPr>
          <a:xfrm>
            <a:off x="4493325"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0" name="Textplatzhalter 2">
            <a:extLst>
              <a:ext uri="{FF2B5EF4-FFF2-40B4-BE49-F238E27FC236}">
                <a16:creationId xmlns:a16="http://schemas.microsoft.com/office/drawing/2014/main" id="{341BAF15-21D8-9F45-B407-6BD484F29F51}"/>
              </a:ext>
            </a:extLst>
          </p:cNvPr>
          <p:cNvSpPr>
            <a:spLocks noGrp="1"/>
          </p:cNvSpPr>
          <p:nvPr>
            <p:ph type="body" sz="quarter" idx="38" hasCustomPrompt="1"/>
          </p:nvPr>
        </p:nvSpPr>
        <p:spPr>
          <a:xfrm>
            <a:off x="6318149"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1" name="Textplatzhalter 2">
            <a:extLst>
              <a:ext uri="{FF2B5EF4-FFF2-40B4-BE49-F238E27FC236}">
                <a16:creationId xmlns:a16="http://schemas.microsoft.com/office/drawing/2014/main" id="{CD56AF9F-670A-6343-9D1A-088CF2DC8F5B}"/>
              </a:ext>
            </a:extLst>
          </p:cNvPr>
          <p:cNvSpPr>
            <a:spLocks noGrp="1"/>
          </p:cNvSpPr>
          <p:nvPr>
            <p:ph type="body" sz="quarter" idx="39" hasCustomPrompt="1"/>
          </p:nvPr>
        </p:nvSpPr>
        <p:spPr>
          <a:xfrm>
            <a:off x="6318149"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2" name="Bildplatzhalter 19">
            <a:extLst>
              <a:ext uri="{FF2B5EF4-FFF2-40B4-BE49-F238E27FC236}">
                <a16:creationId xmlns:a16="http://schemas.microsoft.com/office/drawing/2014/main" id="{9E3B7B6C-549A-A044-AFB5-5ACA6F5A2EE0}"/>
              </a:ext>
            </a:extLst>
          </p:cNvPr>
          <p:cNvSpPr>
            <a:spLocks noGrp="1" noChangeAspect="1"/>
          </p:cNvSpPr>
          <p:nvPr>
            <p:ph type="pic" sz="quarter" idx="40"/>
          </p:nvPr>
        </p:nvSpPr>
        <p:spPr>
          <a:xfrm>
            <a:off x="8142973"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3" name="Textplatzhalter 2">
            <a:extLst>
              <a:ext uri="{FF2B5EF4-FFF2-40B4-BE49-F238E27FC236}">
                <a16:creationId xmlns:a16="http://schemas.microsoft.com/office/drawing/2014/main" id="{80D4223A-6E92-854F-9C77-ECAD61455B47}"/>
              </a:ext>
            </a:extLst>
          </p:cNvPr>
          <p:cNvSpPr>
            <a:spLocks noGrp="1"/>
          </p:cNvSpPr>
          <p:nvPr>
            <p:ph type="body" sz="quarter" idx="41" hasCustomPrompt="1"/>
          </p:nvPr>
        </p:nvSpPr>
        <p:spPr>
          <a:xfrm>
            <a:off x="8142973"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4" name="Textplatzhalter 2">
            <a:extLst>
              <a:ext uri="{FF2B5EF4-FFF2-40B4-BE49-F238E27FC236}">
                <a16:creationId xmlns:a16="http://schemas.microsoft.com/office/drawing/2014/main" id="{EF27B8E6-4F2F-0640-A713-B58E784539B8}"/>
              </a:ext>
            </a:extLst>
          </p:cNvPr>
          <p:cNvSpPr>
            <a:spLocks noGrp="1"/>
          </p:cNvSpPr>
          <p:nvPr>
            <p:ph type="body" sz="quarter" idx="42" hasCustomPrompt="1"/>
          </p:nvPr>
        </p:nvSpPr>
        <p:spPr>
          <a:xfrm>
            <a:off x="8142973"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8" name="Textplatzhalter 2">
            <a:extLst>
              <a:ext uri="{FF2B5EF4-FFF2-40B4-BE49-F238E27FC236}">
                <a16:creationId xmlns:a16="http://schemas.microsoft.com/office/drawing/2014/main" id="{C280608E-66E3-4C4E-BBD3-B5E6E8AD8088}"/>
              </a:ext>
            </a:extLst>
          </p:cNvPr>
          <p:cNvSpPr>
            <a:spLocks noGrp="1"/>
          </p:cNvSpPr>
          <p:nvPr>
            <p:ph type="body" sz="quarter" idx="44" hasCustomPrompt="1"/>
          </p:nvPr>
        </p:nvSpPr>
        <p:spPr>
          <a:xfrm>
            <a:off x="9967799"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9" name="Textplatzhalter 2">
            <a:extLst>
              <a:ext uri="{FF2B5EF4-FFF2-40B4-BE49-F238E27FC236}">
                <a16:creationId xmlns:a16="http://schemas.microsoft.com/office/drawing/2014/main" id="{7CEF10E3-CB7C-6B41-9DD7-9A65CE299522}"/>
              </a:ext>
            </a:extLst>
          </p:cNvPr>
          <p:cNvSpPr>
            <a:spLocks noGrp="1"/>
          </p:cNvSpPr>
          <p:nvPr>
            <p:ph type="body" sz="quarter" idx="45" hasCustomPrompt="1"/>
          </p:nvPr>
        </p:nvSpPr>
        <p:spPr>
          <a:xfrm>
            <a:off x="9967799"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Tree>
    <p:extLst>
      <p:ext uri="{BB962C8B-B14F-4D97-AF65-F5344CB8AC3E}">
        <p14:creationId xmlns:p14="http://schemas.microsoft.com/office/powerpoint/2010/main" val="225284726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slides #1">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34B64934-96A2-7442-85CF-750145FA655D}"/>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6" name="Textfeld 5">
            <a:extLst>
              <a:ext uri="{FF2B5EF4-FFF2-40B4-BE49-F238E27FC236}">
                <a16:creationId xmlns:a16="http://schemas.microsoft.com/office/drawing/2014/main" id="{3C5DC22F-C982-164B-A5BC-EC1A91253F04}"/>
              </a:ext>
            </a:extLst>
          </p:cNvPr>
          <p:cNvSpPr txBox="1"/>
          <p:nvPr userDrawn="1"/>
        </p:nvSpPr>
        <p:spPr>
          <a:xfrm>
            <a:off x="3217909" y="3788729"/>
            <a:ext cx="5400000" cy="923330"/>
          </a:xfrm>
          <a:prstGeom prst="rect">
            <a:avLst/>
          </a:prstGeom>
          <a:noFill/>
        </p:spPr>
        <p:txBody>
          <a:bodyPr wrap="square" rtlCol="0">
            <a:spAutoFit/>
          </a:bodyPr>
          <a:lstStyle/>
          <a:p>
            <a:pPr algn="ctr"/>
            <a:r>
              <a:rPr lang="en-US" sz="5400" noProof="0">
                <a:solidFill>
                  <a:schemeClr val="bg1"/>
                </a:solidFill>
                <a:latin typeface="Arial" panose="020B0604020202020204" pitchFamily="34" charset="0"/>
                <a:cs typeface="Arial" panose="020B0604020202020204" pitchFamily="34" charset="0"/>
              </a:rPr>
              <a:t>Thank you.</a:t>
            </a:r>
          </a:p>
        </p:txBody>
      </p:sp>
      <p:pic>
        <p:nvPicPr>
          <p:cNvPr id="7" name="Grafik 6">
            <a:extLst>
              <a:ext uri="{FF2B5EF4-FFF2-40B4-BE49-F238E27FC236}">
                <a16:creationId xmlns:a16="http://schemas.microsoft.com/office/drawing/2014/main" id="{C4E987BD-DE42-7849-8F5E-8390311737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77002" y="1971483"/>
            <a:ext cx="1320473" cy="1532403"/>
          </a:xfrm>
          <a:prstGeom prst="rect">
            <a:avLst/>
          </a:prstGeom>
        </p:spPr>
      </p:pic>
    </p:spTree>
    <p:extLst>
      <p:ext uri="{BB962C8B-B14F-4D97-AF65-F5344CB8AC3E}">
        <p14:creationId xmlns:p14="http://schemas.microsoft.com/office/powerpoint/2010/main" val="4143635930"/>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slides #2">
    <p:spTree>
      <p:nvGrpSpPr>
        <p:cNvPr id="1" name=""/>
        <p:cNvGrpSpPr/>
        <p:nvPr/>
      </p:nvGrpSpPr>
      <p:grpSpPr>
        <a:xfrm>
          <a:off x="0" y="0"/>
          <a:ext cx="0" cy="0"/>
          <a:chOff x="0" y="0"/>
          <a:chExt cx="0" cy="0"/>
        </a:xfrm>
      </p:grpSpPr>
      <p:sp>
        <p:nvSpPr>
          <p:cNvPr id="44" name="Rechteck 43">
            <a:extLst>
              <a:ext uri="{FF2B5EF4-FFF2-40B4-BE49-F238E27FC236}">
                <a16:creationId xmlns:a16="http://schemas.microsoft.com/office/drawing/2014/main" id="{7FF80095-ED86-074F-B227-788CF7A3A2EB}"/>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45" name="Textfeld 44">
            <a:extLst>
              <a:ext uri="{FF2B5EF4-FFF2-40B4-BE49-F238E27FC236}">
                <a16:creationId xmlns:a16="http://schemas.microsoft.com/office/drawing/2014/main" id="{B10C1C27-12D0-EC4A-9958-2DE0316B474F}"/>
              </a:ext>
            </a:extLst>
          </p:cNvPr>
          <p:cNvSpPr txBox="1"/>
          <p:nvPr userDrawn="1"/>
        </p:nvSpPr>
        <p:spPr>
          <a:xfrm>
            <a:off x="835751" y="5113161"/>
            <a:ext cx="5400000" cy="923330"/>
          </a:xfrm>
          <a:prstGeom prst="rect">
            <a:avLst/>
          </a:prstGeom>
          <a:noFill/>
        </p:spPr>
        <p:txBody>
          <a:bodyPr wrap="square" rtlCol="0">
            <a:spAutoFit/>
          </a:bodyPr>
          <a:lstStyle/>
          <a:p>
            <a:r>
              <a:rPr lang="en-US" sz="5400" noProof="0">
                <a:solidFill>
                  <a:schemeClr val="bg1"/>
                </a:solidFill>
                <a:latin typeface="Arial" panose="020B0604020202020204" pitchFamily="34" charset="0"/>
                <a:cs typeface="Arial" panose="020B0604020202020204" pitchFamily="34" charset="0"/>
              </a:rPr>
              <a:t>Thank you.</a:t>
            </a:r>
          </a:p>
        </p:txBody>
      </p:sp>
      <p:pic>
        <p:nvPicPr>
          <p:cNvPr id="46" name="Grafik 45">
            <a:extLst>
              <a:ext uri="{FF2B5EF4-FFF2-40B4-BE49-F238E27FC236}">
                <a16:creationId xmlns:a16="http://schemas.microsoft.com/office/drawing/2014/main" id="{C8B89A05-A390-EA4D-9883-084B1B9992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0927" y="3158029"/>
            <a:ext cx="1320473" cy="1532403"/>
          </a:xfrm>
          <a:prstGeom prst="rect">
            <a:avLst/>
          </a:prstGeom>
        </p:spPr>
      </p:pic>
    </p:spTree>
    <p:extLst>
      <p:ext uri="{BB962C8B-B14F-4D97-AF65-F5344CB8AC3E}">
        <p14:creationId xmlns:p14="http://schemas.microsoft.com/office/powerpoint/2010/main" val="210430897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AA3B1A7-AEA9-B34D-A071-A2CE9B3A7C3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36" name="Bildplatzhalter 35">
            <a:extLst>
              <a:ext uri="{FF2B5EF4-FFF2-40B4-BE49-F238E27FC236}">
                <a16:creationId xmlns:a16="http://schemas.microsoft.com/office/drawing/2014/main" id="{CD74E278-1F78-2647-B2E9-96E68DCBBAF2}"/>
              </a:ext>
            </a:extLst>
          </p:cNvPr>
          <p:cNvSpPr>
            <a:spLocks noGrp="1"/>
          </p:cNvSpPr>
          <p:nvPr>
            <p:ph type="pic" sz="quarter" idx="18" hasCustomPrompt="1"/>
          </p:nvPr>
        </p:nvSpPr>
        <p:spPr>
          <a:xfrm>
            <a:off x="5763600" y="630000"/>
            <a:ext cx="6429600" cy="6228000"/>
          </a:xfrm>
          <a:prstGeom prst="rect">
            <a:avLst/>
          </a:prstGeom>
          <a:pattFill prst="ltUpDiag">
            <a:fgClr>
              <a:schemeClr val="accent1"/>
            </a:fgClr>
            <a:bgClr>
              <a:schemeClr val="bg1"/>
            </a:bgClr>
          </a:pattFill>
        </p:spPr>
        <p:txBody>
          <a:bodyPr/>
          <a:lstStyle/>
          <a:p>
            <a:r>
              <a:rPr lang="en-US" noProof="0" dirty="0"/>
              <a:t>Placeholder</a:t>
            </a:r>
          </a:p>
        </p:txBody>
      </p:sp>
      <p:pic>
        <p:nvPicPr>
          <p:cNvPr id="11" name="Grafik 10">
            <a:extLst>
              <a:ext uri="{FF2B5EF4-FFF2-40B4-BE49-F238E27FC236}">
                <a16:creationId xmlns:a16="http://schemas.microsoft.com/office/drawing/2014/main" id="{7C453A86-8CA5-5847-820D-156EF03D05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
        <p:nvSpPr>
          <p:cNvPr id="31" name="Textplatzhalter 38">
            <a:extLst>
              <a:ext uri="{FF2B5EF4-FFF2-40B4-BE49-F238E27FC236}">
                <a16:creationId xmlns:a16="http://schemas.microsoft.com/office/drawing/2014/main" id="{8520A916-33E0-9542-93A5-FD88CD73DF47}"/>
              </a:ext>
            </a:extLst>
          </p:cNvPr>
          <p:cNvSpPr>
            <a:spLocks noGrp="1"/>
          </p:cNvSpPr>
          <p:nvPr>
            <p:ph type="body" sz="quarter" idx="10" hasCustomPrompt="1"/>
          </p:nvPr>
        </p:nvSpPr>
        <p:spPr>
          <a:xfrm>
            <a:off x="741027" y="4457483"/>
            <a:ext cx="4679999" cy="523220"/>
          </a:xfrm>
          <a:prstGeom prst="rect">
            <a:avLst/>
          </a:prstGeom>
        </p:spPr>
        <p:txBody>
          <a:bodyPr wrap="square">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33" name="Textplatzhalter 31">
            <a:extLst>
              <a:ext uri="{FF2B5EF4-FFF2-40B4-BE49-F238E27FC236}">
                <a16:creationId xmlns:a16="http://schemas.microsoft.com/office/drawing/2014/main" id="{5C55BD8A-F13E-1944-BBF8-62D7858C8B28}"/>
              </a:ext>
            </a:extLst>
          </p:cNvPr>
          <p:cNvSpPr>
            <a:spLocks noGrp="1"/>
          </p:cNvSpPr>
          <p:nvPr>
            <p:ph type="body" sz="quarter" idx="17" hasCustomPrompt="1"/>
          </p:nvPr>
        </p:nvSpPr>
        <p:spPr>
          <a:xfrm>
            <a:off x="741026" y="2320953"/>
            <a:ext cx="4680000" cy="1938992"/>
          </a:xfrm>
          <a:prstGeom prst="rect">
            <a:avLst/>
          </a:prstGeom>
        </p:spPr>
        <p:txBody>
          <a:bodyPr>
            <a:spAutoFit/>
          </a:bodyPr>
          <a:lstStyle>
            <a:lvl1pPr>
              <a:defRPr sz="4000">
                <a:solidFill>
                  <a:schemeClr val="bg1"/>
                </a:solidFill>
              </a:defRPr>
            </a:lvl1pPr>
          </a:lstStyle>
          <a:p>
            <a:pPr lvl="0"/>
            <a:r>
              <a:rPr lang="en-US" noProof="0" dirty="0"/>
              <a:t>Presentation title longer text Arial Regular, 40 </a:t>
            </a:r>
            <a:r>
              <a:rPr lang="en-US" noProof="0" dirty="0" err="1"/>
              <a:t>pt</a:t>
            </a:r>
            <a:endParaRPr lang="en-US" noProof="0" dirty="0"/>
          </a:p>
        </p:txBody>
      </p:sp>
    </p:spTree>
    <p:extLst>
      <p:ext uri="{BB962C8B-B14F-4D97-AF65-F5344CB8AC3E}">
        <p14:creationId xmlns:p14="http://schemas.microsoft.com/office/powerpoint/2010/main" val="2847612753"/>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4" pos="52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AA3B1A7-AEA9-B34D-A071-A2CE9B3A7C3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9" name="Rechteck 8">
            <a:extLst>
              <a:ext uri="{FF2B5EF4-FFF2-40B4-BE49-F238E27FC236}">
                <a16:creationId xmlns:a16="http://schemas.microsoft.com/office/drawing/2014/main" id="{C63CB717-39C0-1D41-AE00-553BCD38CB20}"/>
              </a:ext>
            </a:extLst>
          </p:cNvPr>
          <p:cNvSpPr/>
          <p:nvPr userDrawn="1"/>
        </p:nvSpPr>
        <p:spPr>
          <a:xfrm>
            <a:off x="4426227" y="0"/>
            <a:ext cx="7765773" cy="63477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14" name="Grafik 13">
            <a:extLst>
              <a:ext uri="{FF2B5EF4-FFF2-40B4-BE49-F238E27FC236}">
                <a16:creationId xmlns:a16="http://schemas.microsoft.com/office/drawing/2014/main" id="{76EEC924-10C4-7242-8BC3-61C6D9AE4B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5648045"/>
            <a:ext cx="2060749" cy="698760"/>
          </a:xfrm>
          <a:prstGeom prst="rect">
            <a:avLst/>
          </a:prstGeom>
        </p:spPr>
      </p:pic>
      <p:sp>
        <p:nvSpPr>
          <p:cNvPr id="27" name="Textplatzhalter 31">
            <a:extLst>
              <a:ext uri="{FF2B5EF4-FFF2-40B4-BE49-F238E27FC236}">
                <a16:creationId xmlns:a16="http://schemas.microsoft.com/office/drawing/2014/main" id="{6EFCBD50-4D26-1144-AFDC-4E85A23984AC}"/>
              </a:ext>
            </a:extLst>
          </p:cNvPr>
          <p:cNvSpPr>
            <a:spLocks noGrp="1"/>
          </p:cNvSpPr>
          <p:nvPr>
            <p:ph type="body" sz="quarter" idx="17" hasCustomPrompt="1"/>
          </p:nvPr>
        </p:nvSpPr>
        <p:spPr>
          <a:xfrm>
            <a:off x="4851662" y="2386800"/>
            <a:ext cx="6840000" cy="1938992"/>
          </a:xfrm>
          <a:prstGeom prst="rect">
            <a:avLst/>
          </a:prstGeom>
        </p:spPr>
        <p:txBody>
          <a:bodyPr>
            <a:spAutoFit/>
          </a:bodyPr>
          <a:lstStyle>
            <a:lvl1pPr>
              <a:defRPr sz="4000">
                <a:solidFill>
                  <a:schemeClr val="bg1"/>
                </a:solidFill>
              </a:defRPr>
            </a:lvl1pPr>
          </a:lstStyle>
          <a:p>
            <a:pPr lvl="0"/>
            <a:r>
              <a:rPr lang="en-US" noProof="0" dirty="0"/>
              <a:t>Presentation title for longer headlines in font style Arial Regular, 40 </a:t>
            </a:r>
            <a:r>
              <a:rPr lang="en-US" noProof="0" dirty="0" err="1"/>
              <a:t>pt</a:t>
            </a:r>
            <a:endParaRPr lang="en-US" noProof="0" dirty="0"/>
          </a:p>
        </p:txBody>
      </p:sp>
      <p:sp>
        <p:nvSpPr>
          <p:cNvPr id="28" name="Textplatzhalter 38">
            <a:extLst>
              <a:ext uri="{FF2B5EF4-FFF2-40B4-BE49-F238E27FC236}">
                <a16:creationId xmlns:a16="http://schemas.microsoft.com/office/drawing/2014/main" id="{C8733A41-3995-2748-BD23-16465CCA5BDC}"/>
              </a:ext>
            </a:extLst>
          </p:cNvPr>
          <p:cNvSpPr>
            <a:spLocks noGrp="1"/>
          </p:cNvSpPr>
          <p:nvPr>
            <p:ph type="body" sz="quarter" idx="10" hasCustomPrompt="1"/>
          </p:nvPr>
        </p:nvSpPr>
        <p:spPr>
          <a:xfrm>
            <a:off x="4851662" y="4504681"/>
            <a:ext cx="5400000" cy="523220"/>
          </a:xfrm>
          <a:prstGeom prst="rect">
            <a:avLst/>
          </a:prstGeom>
        </p:spPr>
        <p:txBody>
          <a:bodyPr wrap="square">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5390099"/>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4" pos="52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D7DF31-EA7D-7C48-9BDA-490A00F4AB33}"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736E6-B7B4-4142-BC05-6B67F16E7DB3}" type="slidenum">
              <a:rPr lang="en-US" smtClean="0"/>
              <a:t>‹#›</a:t>
            </a:fld>
            <a:endParaRPr lang="en-US"/>
          </a:p>
        </p:txBody>
      </p:sp>
    </p:spTree>
    <p:extLst>
      <p:ext uri="{BB962C8B-B14F-4D97-AF65-F5344CB8AC3E}">
        <p14:creationId xmlns:p14="http://schemas.microsoft.com/office/powerpoint/2010/main" val="2855256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divider slide #1">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9F813D65-20B8-5E4E-9DDC-046EA40C9733}"/>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10" name="Rechteck 9">
            <a:extLst>
              <a:ext uri="{FF2B5EF4-FFF2-40B4-BE49-F238E27FC236}">
                <a16:creationId xmlns:a16="http://schemas.microsoft.com/office/drawing/2014/main" id="{59D99544-BD79-8545-982C-8AE56902F01F}"/>
              </a:ext>
            </a:extLst>
          </p:cNvPr>
          <p:cNvSpPr/>
          <p:nvPr userDrawn="1"/>
        </p:nvSpPr>
        <p:spPr>
          <a:xfrm>
            <a:off x="832028" y="0"/>
            <a:ext cx="10578093" cy="59504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13" name="Grafik 12">
            <a:extLst>
              <a:ext uri="{FF2B5EF4-FFF2-40B4-BE49-F238E27FC236}">
                <a16:creationId xmlns:a16="http://schemas.microsoft.com/office/drawing/2014/main" id="{1988A3A5-1AA1-734E-A36E-2795C364C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54161" y="4957087"/>
            <a:ext cx="427980" cy="496668"/>
          </a:xfrm>
          <a:prstGeom prst="rect">
            <a:avLst/>
          </a:prstGeom>
        </p:spPr>
      </p:pic>
      <p:sp>
        <p:nvSpPr>
          <p:cNvPr id="5" name="Textplatzhalter 4">
            <a:extLst>
              <a:ext uri="{FF2B5EF4-FFF2-40B4-BE49-F238E27FC236}">
                <a16:creationId xmlns:a16="http://schemas.microsoft.com/office/drawing/2014/main" id="{E7085D41-CFF5-7C47-AF7F-2289396EFF4A}"/>
              </a:ext>
            </a:extLst>
          </p:cNvPr>
          <p:cNvSpPr>
            <a:spLocks noGrp="1"/>
          </p:cNvSpPr>
          <p:nvPr>
            <p:ph type="body" sz="quarter" idx="10" hasCustomPrompt="1"/>
          </p:nvPr>
        </p:nvSpPr>
        <p:spPr>
          <a:xfrm>
            <a:off x="1256400" y="1126800"/>
            <a:ext cx="7200000" cy="707886"/>
          </a:xfrm>
          <a:prstGeom prst="rect">
            <a:avLst/>
          </a:prstGeom>
        </p:spPr>
        <p:txBody>
          <a:bodyPr lIns="90000" rIns="90000">
            <a:spAutoFit/>
          </a:bodyPr>
          <a:lstStyle>
            <a:lvl1pPr>
              <a:defRPr sz="4000">
                <a:solidFill>
                  <a:schemeClr val="bg1"/>
                </a:solidFill>
              </a:defRPr>
            </a:lvl1pPr>
          </a:lstStyle>
          <a:p>
            <a:pPr lvl="0"/>
            <a:r>
              <a:rPr lang="en-US" noProof="0"/>
              <a:t>1</a:t>
            </a:r>
          </a:p>
        </p:txBody>
      </p:sp>
      <p:sp>
        <p:nvSpPr>
          <p:cNvPr id="18" name="Textplatzhalter 4">
            <a:extLst>
              <a:ext uri="{FF2B5EF4-FFF2-40B4-BE49-F238E27FC236}">
                <a16:creationId xmlns:a16="http://schemas.microsoft.com/office/drawing/2014/main" id="{35D0FB7F-14EE-C642-8A0F-83915F833960}"/>
              </a:ext>
            </a:extLst>
          </p:cNvPr>
          <p:cNvSpPr>
            <a:spLocks noGrp="1"/>
          </p:cNvSpPr>
          <p:nvPr>
            <p:ph type="body" sz="quarter" idx="11" hasCustomPrompt="1"/>
          </p:nvPr>
        </p:nvSpPr>
        <p:spPr>
          <a:xfrm>
            <a:off x="1257463" y="2066400"/>
            <a:ext cx="7200000" cy="1938992"/>
          </a:xfrm>
          <a:prstGeom prst="rect">
            <a:avLst/>
          </a:prstGeom>
        </p:spPr>
        <p:txBody>
          <a:bodyPr lIns="90000" rIns="90000">
            <a:spAutoFit/>
          </a:bodyPr>
          <a:lstStyle>
            <a:lvl1pPr>
              <a:defRPr sz="4000">
                <a:solidFill>
                  <a:schemeClr val="bg1"/>
                </a:solidFill>
              </a:defRPr>
            </a:lvl1pPr>
          </a:lstStyle>
          <a:p>
            <a:pPr lvl="0"/>
            <a:r>
              <a:rPr lang="en-US" noProof="0"/>
              <a:t>Chapter divider text across three lines in font </a:t>
            </a:r>
            <a:br>
              <a:rPr lang="en-US" noProof="0"/>
            </a:br>
            <a:r>
              <a:rPr lang="en-US" noProof="0"/>
              <a:t>Arial regular, 40 pt</a:t>
            </a:r>
          </a:p>
        </p:txBody>
      </p:sp>
    </p:spTree>
    <p:extLst>
      <p:ext uri="{BB962C8B-B14F-4D97-AF65-F5344CB8AC3E}">
        <p14:creationId xmlns:p14="http://schemas.microsoft.com/office/powerpoint/2010/main" val="1418880545"/>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divider slide #2">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BF56D23C-3D90-A547-A0C0-00DC604EC797}"/>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sp>
        <p:nvSpPr>
          <p:cNvPr id="10" name="Rechteck 9">
            <a:extLst>
              <a:ext uri="{FF2B5EF4-FFF2-40B4-BE49-F238E27FC236}">
                <a16:creationId xmlns:a16="http://schemas.microsoft.com/office/drawing/2014/main" id="{3C7DD23E-741D-8749-AAE5-0BB9260FE7D9}"/>
              </a:ext>
            </a:extLst>
          </p:cNvPr>
          <p:cNvSpPr/>
          <p:nvPr userDrawn="1"/>
        </p:nvSpPr>
        <p:spPr>
          <a:xfrm>
            <a:off x="717453" y="998806"/>
            <a:ext cx="8792308" cy="58591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2" name="Grafik 11">
            <a:extLst>
              <a:ext uri="{FF2B5EF4-FFF2-40B4-BE49-F238E27FC236}">
                <a16:creationId xmlns:a16="http://schemas.microsoft.com/office/drawing/2014/main" id="{1D691B9A-EE61-2B46-B3DC-F7DAC74936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53801" y="5864664"/>
            <a:ext cx="427980" cy="496668"/>
          </a:xfrm>
          <a:prstGeom prst="rect">
            <a:avLst/>
          </a:prstGeom>
        </p:spPr>
      </p:pic>
      <p:sp>
        <p:nvSpPr>
          <p:cNvPr id="13" name="Textplatzhalter 4">
            <a:extLst>
              <a:ext uri="{FF2B5EF4-FFF2-40B4-BE49-F238E27FC236}">
                <a16:creationId xmlns:a16="http://schemas.microsoft.com/office/drawing/2014/main" id="{2EFAFEA0-9129-8742-9F11-97BDA7D0505E}"/>
              </a:ext>
            </a:extLst>
          </p:cNvPr>
          <p:cNvSpPr>
            <a:spLocks noGrp="1"/>
          </p:cNvSpPr>
          <p:nvPr>
            <p:ph type="body" sz="quarter" idx="10" hasCustomPrompt="1"/>
          </p:nvPr>
        </p:nvSpPr>
        <p:spPr>
          <a:xfrm>
            <a:off x="1141200" y="1598400"/>
            <a:ext cx="7200000" cy="707886"/>
          </a:xfrm>
          <a:prstGeom prst="rect">
            <a:avLst/>
          </a:prstGeom>
        </p:spPr>
        <p:txBody>
          <a:bodyPr lIns="90000" rIns="90000">
            <a:spAutoFit/>
          </a:bodyPr>
          <a:lstStyle>
            <a:lvl1pPr>
              <a:defRPr sz="4000">
                <a:solidFill>
                  <a:schemeClr val="bg1"/>
                </a:solidFill>
              </a:defRPr>
            </a:lvl1pPr>
          </a:lstStyle>
          <a:p>
            <a:pPr lvl="0"/>
            <a:r>
              <a:rPr lang="en-US" noProof="0"/>
              <a:t>1</a:t>
            </a:r>
          </a:p>
        </p:txBody>
      </p:sp>
      <p:sp>
        <p:nvSpPr>
          <p:cNvPr id="14" name="Textplatzhalter 4">
            <a:extLst>
              <a:ext uri="{FF2B5EF4-FFF2-40B4-BE49-F238E27FC236}">
                <a16:creationId xmlns:a16="http://schemas.microsoft.com/office/drawing/2014/main" id="{386080D0-0880-DD44-AD16-BBEDA50B1472}"/>
              </a:ext>
            </a:extLst>
          </p:cNvPr>
          <p:cNvSpPr>
            <a:spLocks noGrp="1"/>
          </p:cNvSpPr>
          <p:nvPr>
            <p:ph type="body" sz="quarter" idx="11" hasCustomPrompt="1"/>
          </p:nvPr>
        </p:nvSpPr>
        <p:spPr>
          <a:xfrm>
            <a:off x="1141200" y="2538000"/>
            <a:ext cx="7200000" cy="1938992"/>
          </a:xfrm>
          <a:prstGeom prst="rect">
            <a:avLst/>
          </a:prstGeom>
        </p:spPr>
        <p:txBody>
          <a:bodyPr lIns="90000" rIns="90000">
            <a:spAutoFit/>
          </a:bodyPr>
          <a:lstStyle>
            <a:lvl1pPr>
              <a:defRPr sz="4000">
                <a:solidFill>
                  <a:schemeClr val="bg1"/>
                </a:solidFill>
              </a:defRPr>
            </a:lvl1pPr>
          </a:lstStyle>
          <a:p>
            <a:pPr lvl="0"/>
            <a:r>
              <a:rPr lang="en-US" noProof="0"/>
              <a:t>Chapter divider text across three lines in font </a:t>
            </a:r>
            <a:br>
              <a:rPr lang="en-US" noProof="0"/>
            </a:br>
            <a:r>
              <a:rPr lang="en-US" noProof="0"/>
              <a:t>Arial regular, 40 pt</a:t>
            </a:r>
          </a:p>
        </p:txBody>
      </p:sp>
    </p:spTree>
    <p:extLst>
      <p:ext uri="{BB962C8B-B14F-4D97-AF65-F5344CB8AC3E}">
        <p14:creationId xmlns:p14="http://schemas.microsoft.com/office/powerpoint/2010/main" val="2690853680"/>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3" pos="52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72B5876-6884-F248-9219-C942C0A16EAD}"/>
              </a:ext>
            </a:extLst>
          </p:cNvPr>
          <p:cNvSpPr/>
          <p:nvPr userDrawn="1"/>
        </p:nvSpPr>
        <p:spPr>
          <a:xfrm>
            <a:off x="832028" y="0"/>
            <a:ext cx="10578093" cy="52026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5" name="Grafik 14">
            <a:extLst>
              <a:ext uri="{FF2B5EF4-FFF2-40B4-BE49-F238E27FC236}">
                <a16:creationId xmlns:a16="http://schemas.microsoft.com/office/drawing/2014/main" id="{575907EB-5D3E-1141-936D-CF4541CC4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0" name="Textplatzhalter 4">
            <a:extLst>
              <a:ext uri="{FF2B5EF4-FFF2-40B4-BE49-F238E27FC236}">
                <a16:creationId xmlns:a16="http://schemas.microsoft.com/office/drawing/2014/main" id="{905C31DF-0932-0547-B552-3EF3A7AC4A1A}"/>
              </a:ext>
            </a:extLst>
          </p:cNvPr>
          <p:cNvSpPr>
            <a:spLocks noGrp="1"/>
          </p:cNvSpPr>
          <p:nvPr>
            <p:ph type="body" sz="quarter" idx="10" hasCustomPrompt="1"/>
          </p:nvPr>
        </p:nvSpPr>
        <p:spPr>
          <a:xfrm>
            <a:off x="1306800" y="1209600"/>
            <a:ext cx="3600000" cy="584775"/>
          </a:xfrm>
          <a:prstGeom prst="rect">
            <a:avLst/>
          </a:prstGeom>
        </p:spPr>
        <p:txBody>
          <a:bodyPr lIns="90000" rIns="90000">
            <a:spAutoFit/>
          </a:bodyPr>
          <a:lstStyle>
            <a:lvl1pPr>
              <a:spcAft>
                <a:spcPts val="0"/>
              </a:spcAft>
              <a:defRPr sz="3200">
                <a:solidFill>
                  <a:schemeClr val="bg1"/>
                </a:solidFill>
              </a:defRPr>
            </a:lvl1pPr>
          </a:lstStyle>
          <a:p>
            <a:pPr lvl="0"/>
            <a:r>
              <a:rPr lang="en-US" noProof="0"/>
              <a:t>Agenda</a:t>
            </a:r>
          </a:p>
        </p:txBody>
      </p:sp>
      <p:sp>
        <p:nvSpPr>
          <p:cNvPr id="21" name="Textplatzhalter 4">
            <a:extLst>
              <a:ext uri="{FF2B5EF4-FFF2-40B4-BE49-F238E27FC236}">
                <a16:creationId xmlns:a16="http://schemas.microsoft.com/office/drawing/2014/main" id="{D8315971-DE7B-8B44-97DB-9DDF8D753DFB}"/>
              </a:ext>
            </a:extLst>
          </p:cNvPr>
          <p:cNvSpPr>
            <a:spLocks noGrp="1"/>
          </p:cNvSpPr>
          <p:nvPr>
            <p:ph type="body" sz="quarter" idx="11" hasCustomPrompt="1"/>
          </p:nvPr>
        </p:nvSpPr>
        <p:spPr>
          <a:xfrm>
            <a:off x="1306800" y="2196000"/>
            <a:ext cx="3600000" cy="1836400"/>
          </a:xfrm>
          <a:prstGeom prst="rect">
            <a:avLst/>
          </a:prstGeom>
        </p:spPr>
        <p:txBody>
          <a:bodyPr lIns="90000" rIns="90000">
            <a:spAutoFit/>
          </a:bodyPr>
          <a:lstStyle>
            <a:lvl1pPr marL="230400" indent="-230400">
              <a:spcBef>
                <a:spcPts val="1000"/>
              </a:spcBef>
              <a:spcAft>
                <a:spcPts val="0"/>
              </a:spcAft>
              <a:buFont typeface="+mj-lt"/>
              <a:buAutoNum type="arabicPeriod"/>
              <a:defRPr sz="1600">
                <a:solidFill>
                  <a:schemeClr val="bg1"/>
                </a:solidFill>
              </a:defRPr>
            </a:lvl1pPr>
          </a:lstStyle>
          <a:p>
            <a:pPr lvl="0"/>
            <a:r>
              <a:rPr lang="en-US" noProof="0"/>
              <a:t>First chapter</a:t>
            </a:r>
          </a:p>
          <a:p>
            <a:pPr lvl="0"/>
            <a:r>
              <a:rPr lang="en-US" noProof="0"/>
              <a:t>Second chapter</a:t>
            </a:r>
          </a:p>
          <a:p>
            <a:pPr lvl="0"/>
            <a:r>
              <a:rPr lang="en-US" noProof="0"/>
              <a:t>Third chapter</a:t>
            </a:r>
          </a:p>
          <a:p>
            <a:pPr lvl="0"/>
            <a:r>
              <a:rPr lang="en-US" noProof="0"/>
              <a:t>Fourth chapter</a:t>
            </a:r>
          </a:p>
          <a:p>
            <a:pPr lvl="0"/>
            <a:r>
              <a:rPr lang="en-US" noProof="0"/>
              <a:t>Fifth chapter</a:t>
            </a:r>
          </a:p>
        </p:txBody>
      </p:sp>
    </p:spTree>
    <p:extLst>
      <p:ext uri="{BB962C8B-B14F-4D97-AF65-F5344CB8AC3E}">
        <p14:creationId xmlns:p14="http://schemas.microsoft.com/office/powerpoint/2010/main" val="264358614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theme" Target="../theme/theme4.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217593"/>
      </p:ext>
    </p:extLst>
  </p:cSld>
  <p:clrMap bg1="lt1" tx1="dk1" bg2="lt2" tx2="dk2" accent1="accent1" accent2="accent2" accent3="accent3" accent4="accent4" accent5="accent5" accent6="accent6" hlink="hlink" folHlink="folHlink"/>
  <p:sldLayoutIdLst>
    <p:sldLayoutId id="2147483649" r:id="rId1"/>
    <p:sldLayoutId id="2147483706" r:id="rId2"/>
    <p:sldLayoutId id="2147483657" r:id="rId3"/>
    <p:sldLayoutId id="2147483659" r:id="rId4"/>
    <p:sldLayoutId id="2147483660" r:id="rId5"/>
    <p:sldLayoutId id="2147483710" r:id="rId6"/>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208712"/>
      </p:ext>
    </p:extLst>
  </p:cSld>
  <p:clrMap bg1="lt1" tx1="dk1" bg2="lt2" tx2="dk2" accent1="accent1" accent2="accent2" accent3="accent3" accent4="accent4" accent5="accent5" accent6="accent6" hlink="hlink" folHlink="folHlink"/>
  <p:sldLayoutIdLst>
    <p:sldLayoutId id="2147483662" r:id="rId1"/>
    <p:sldLayoutId id="2147483663" r:id="rId2"/>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872079"/>
      </p:ext>
    </p:extLst>
  </p:cSld>
  <p:clrMap bg1="lt1" tx1="dk1" bg2="lt2" tx2="dk2" accent1="accent1" accent2="accent2" accent3="accent3" accent4="accent4" accent5="accent5" accent6="accent6" hlink="hlink" folHlink="folHlink"/>
  <p:sldLayoutIdLst>
    <p:sldLayoutId id="2147483665" r:id="rId1"/>
    <p:sldLayoutId id="2147483666" r:id="rId2"/>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8407189"/>
      </p:ext>
    </p:extLst>
  </p:cSld>
  <p:clrMap bg1="lt1" tx1="dk1" bg2="lt2" tx2="dk2" accent1="accent1" accent2="accent2" accent3="accent3" accent4="accent4" accent5="accent5" accent6="accent6" hlink="hlink" folHlink="folHlink"/>
  <p:sldLayoutIdLst>
    <p:sldLayoutId id="2147483704" r:id="rId1"/>
    <p:sldLayoutId id="2147483668" r:id="rId2"/>
    <p:sldLayoutId id="2147483669" r:id="rId3"/>
    <p:sldLayoutId id="2147483670" r:id="rId4"/>
    <p:sldLayoutId id="2147483671" r:id="rId5"/>
    <p:sldLayoutId id="2147483673" r:id="rId6"/>
    <p:sldLayoutId id="2147483674" r:id="rId7"/>
    <p:sldLayoutId id="2147483675" r:id="rId8"/>
    <p:sldLayoutId id="2147483676" r:id="rId9"/>
    <p:sldLayoutId id="2147483677" r:id="rId10"/>
    <p:sldLayoutId id="2147483678" r:id="rId11"/>
    <p:sldLayoutId id="2147483679" r:id="rId12"/>
    <p:sldLayoutId id="2147483702" r:id="rId13"/>
    <p:sldLayoutId id="2147483682" r:id="rId14"/>
    <p:sldLayoutId id="2147483703" r:id="rId15"/>
    <p:sldLayoutId id="2147483683" r:id="rId16"/>
    <p:sldLayoutId id="2147483684" r:id="rId17"/>
    <p:sldLayoutId id="2147483705" r:id="rId18"/>
    <p:sldLayoutId id="2147483686" r:id="rId19"/>
    <p:sldLayoutId id="2147483689" r:id="rId20"/>
    <p:sldLayoutId id="2147483690" r:id="rId21"/>
    <p:sldLayoutId id="2147483691" r:id="rId22"/>
    <p:sldLayoutId id="2147483692" r:id="rId23"/>
    <p:sldLayoutId id="2147483694" r:id="rId24"/>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549914"/>
      </p:ext>
    </p:extLst>
  </p:cSld>
  <p:clrMap bg1="lt1" tx1="dk1" bg2="lt2" tx2="dk2" accent1="accent1" accent2="accent2" accent3="accent3" accent4="accent4" accent5="accent5" accent6="accent6" hlink="hlink" folHlink="folHlink"/>
  <p:sldLayoutIdLst>
    <p:sldLayoutId id="2147483698" r:id="rId1"/>
    <p:sldLayoutId id="2147483697" r:id="rId2"/>
  </p:sldLayoutIdLst>
  <p:hf hdr="0" ftr="0" dt="0"/>
  <p:txStyles>
    <p:titleStyle>
      <a:lvl1pPr algn="l" defTabSz="914400" rtl="0" eaLnBrk="1" latinLnBrk="0" hangingPunct="1">
        <a:lnSpc>
          <a:spcPct val="90000"/>
        </a:lnSpc>
        <a:spcBef>
          <a:spcPct val="0"/>
        </a:spcBef>
        <a:buNone/>
        <a:defRPr sz="5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gi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tiff"/><Relationship Id="rId1" Type="http://schemas.openxmlformats.org/officeDocument/2006/relationships/slideLayout" Target="../slideLayouts/slideLayout6.xml"/><Relationship Id="rId4" Type="http://schemas.openxmlformats.org/officeDocument/2006/relationships/image" Target="../media/image22.tiff"/></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platzhalter 34">
            <a:extLst>
              <a:ext uri="{FF2B5EF4-FFF2-40B4-BE49-F238E27FC236}">
                <a16:creationId xmlns:a16="http://schemas.microsoft.com/office/drawing/2014/main" id="{A600DDDF-C8B9-FD4F-868F-06C3FFDECF8F}"/>
              </a:ext>
            </a:extLst>
          </p:cNvPr>
          <p:cNvSpPr>
            <a:spLocks noGrp="1"/>
          </p:cNvSpPr>
          <p:nvPr>
            <p:ph type="body" sz="quarter" idx="17"/>
          </p:nvPr>
        </p:nvSpPr>
        <p:spPr>
          <a:xfrm>
            <a:off x="4851662" y="1734671"/>
            <a:ext cx="6840000" cy="3698448"/>
          </a:xfrm>
        </p:spPr>
        <p:txBody>
          <a:bodyPr/>
          <a:lstStyle/>
          <a:p>
            <a:pPr algn="ctr"/>
            <a:r>
              <a:rPr lang="en-US" sz="7200" dirty="0"/>
              <a:t>Basic UNIX Workshop</a:t>
            </a:r>
          </a:p>
          <a:p>
            <a:pPr algn="ctr"/>
            <a:endParaRPr lang="en-US" sz="7200" dirty="0"/>
          </a:p>
        </p:txBody>
      </p:sp>
      <p:sp>
        <p:nvSpPr>
          <p:cNvPr id="31" name="Textplatzhalter 30">
            <a:extLst>
              <a:ext uri="{FF2B5EF4-FFF2-40B4-BE49-F238E27FC236}">
                <a16:creationId xmlns:a16="http://schemas.microsoft.com/office/drawing/2014/main" id="{B2202E56-DA89-EC44-9777-6C433275E326}"/>
              </a:ext>
            </a:extLst>
          </p:cNvPr>
          <p:cNvSpPr>
            <a:spLocks noGrp="1"/>
          </p:cNvSpPr>
          <p:nvPr>
            <p:ph type="body" sz="quarter" idx="10"/>
          </p:nvPr>
        </p:nvSpPr>
        <p:spPr>
          <a:xfrm>
            <a:off x="5766062" y="4495884"/>
            <a:ext cx="5400000" cy="1046440"/>
          </a:xfrm>
        </p:spPr>
        <p:txBody>
          <a:bodyPr/>
          <a:lstStyle/>
          <a:p>
            <a:pPr algn="ctr"/>
            <a:r>
              <a:rPr lang="en-GB" sz="2000" dirty="0"/>
              <a:t>Human Genetics of Complex Traits Workshop</a:t>
            </a:r>
          </a:p>
          <a:p>
            <a:pPr algn="ctr"/>
            <a:endParaRPr lang="en-GB" dirty="0"/>
          </a:p>
          <a:p>
            <a:pPr algn="ctr"/>
            <a:r>
              <a:rPr lang="en-GB" dirty="0"/>
              <a:t>Konstantinos Hatzikotoulas</a:t>
            </a:r>
          </a:p>
          <a:p>
            <a:pPr algn="ctr"/>
            <a:r>
              <a:rPr lang="en-GB" dirty="0"/>
              <a:t>07.11.2023</a:t>
            </a:r>
            <a:endParaRPr lang="en-US" dirty="0"/>
          </a:p>
        </p:txBody>
      </p:sp>
    </p:spTree>
    <p:extLst>
      <p:ext uri="{BB962C8B-B14F-4D97-AF65-F5344CB8AC3E}">
        <p14:creationId xmlns:p14="http://schemas.microsoft.com/office/powerpoint/2010/main" val="38684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31" name="TextBox 30"/>
          <p:cNvSpPr txBox="1"/>
          <p:nvPr/>
        </p:nvSpPr>
        <p:spPr>
          <a:xfrm>
            <a:off x="1928112" y="189360"/>
            <a:ext cx="3212739" cy="584775"/>
          </a:xfrm>
          <a:prstGeom prst="rect">
            <a:avLst/>
          </a:prstGeom>
          <a:noFill/>
        </p:spPr>
        <p:txBody>
          <a:bodyPr wrap="none" rtlCol="0">
            <a:spAutoFit/>
          </a:bodyPr>
          <a:lstStyle/>
          <a:p>
            <a:r>
              <a:rPr lang="en-US" sz="3200" dirty="0">
                <a:solidFill>
                  <a:schemeClr val="bg1"/>
                </a:solidFill>
                <a:latin typeface="Gill Sans Light"/>
                <a:cs typeface="Gill Sans Light"/>
              </a:rPr>
              <a:t>The command line</a:t>
            </a:r>
          </a:p>
        </p:txBody>
      </p:sp>
      <p:sp>
        <p:nvSpPr>
          <p:cNvPr id="19" name="Content Placeholder 1"/>
          <p:cNvSpPr>
            <a:spLocks noGrp="1"/>
          </p:cNvSpPr>
          <p:nvPr>
            <p:ph idx="1"/>
          </p:nvPr>
        </p:nvSpPr>
        <p:spPr>
          <a:xfrm>
            <a:off x="1981200" y="1524000"/>
            <a:ext cx="8229600" cy="536848"/>
          </a:xfrm>
        </p:spPr>
        <p:txBody>
          <a:bodyPr>
            <a:normAutofit lnSpcReduction="10000"/>
          </a:bodyPr>
          <a:lstStyle/>
          <a:p>
            <a:pPr algn="ctr"/>
            <a:r>
              <a:rPr lang="en-GB" sz="3200" dirty="0">
                <a:solidFill>
                  <a:schemeClr val="accent2"/>
                </a:solidFill>
                <a:latin typeface="Consolas" panose="020B0609020204030204" pitchFamily="49" charset="0"/>
                <a:cs typeface="Consolas" panose="020B0609020204030204" pitchFamily="49" charset="0"/>
              </a:rPr>
              <a:t>user1@host:~$ </a:t>
            </a:r>
            <a:r>
              <a:rPr lang="en-GB" sz="3200" dirty="0">
                <a:solidFill>
                  <a:schemeClr val="tx2"/>
                </a:solidFill>
                <a:latin typeface="Consolas" panose="020B0609020204030204" pitchFamily="49" charset="0"/>
                <a:cs typeface="Consolas" panose="020B0609020204030204" pitchFamily="49" charset="0"/>
              </a:rPr>
              <a:t>find</a:t>
            </a:r>
            <a:r>
              <a:rPr lang="en-GB" sz="3200" dirty="0">
                <a:solidFill>
                  <a:schemeClr val="accent2"/>
                </a:solidFill>
                <a:latin typeface="Consolas" panose="020B0609020204030204" pitchFamily="49" charset="0"/>
                <a:cs typeface="Consolas" panose="020B0609020204030204" pitchFamily="49" charset="0"/>
              </a:rPr>
              <a:t> </a:t>
            </a:r>
            <a:r>
              <a:rPr lang="en-GB" sz="3200" dirty="0">
                <a:solidFill>
                  <a:schemeClr val="accent4">
                    <a:lumMod val="75000"/>
                  </a:schemeClr>
                </a:solidFill>
                <a:latin typeface="Consolas" panose="020B0609020204030204" pitchFamily="49" charset="0"/>
                <a:cs typeface="Consolas" panose="020B0609020204030204" pitchFamily="49" charset="0"/>
              </a:rPr>
              <a:t>–</a:t>
            </a:r>
            <a:r>
              <a:rPr lang="en-GB" sz="3200" dirty="0" err="1">
                <a:solidFill>
                  <a:schemeClr val="accent4">
                    <a:lumMod val="75000"/>
                  </a:schemeClr>
                </a:solidFill>
                <a:latin typeface="Consolas" panose="020B0609020204030204" pitchFamily="49" charset="0"/>
                <a:cs typeface="Consolas" panose="020B0609020204030204" pitchFamily="49" charset="0"/>
              </a:rPr>
              <a:t>iname</a:t>
            </a:r>
            <a:r>
              <a:rPr lang="en-GB" sz="3200" dirty="0">
                <a:solidFill>
                  <a:schemeClr val="accent4">
                    <a:lumMod val="75000"/>
                  </a:schemeClr>
                </a:solidFill>
                <a:latin typeface="Consolas" panose="020B0609020204030204" pitchFamily="49" charset="0"/>
                <a:cs typeface="Consolas" panose="020B0609020204030204" pitchFamily="49" charset="0"/>
              </a:rPr>
              <a:t> “*.txt”</a:t>
            </a:r>
          </a:p>
        </p:txBody>
      </p:sp>
      <p:sp>
        <p:nvSpPr>
          <p:cNvPr id="21" name="Left Brace 20"/>
          <p:cNvSpPr/>
          <p:nvPr/>
        </p:nvSpPr>
        <p:spPr>
          <a:xfrm rot="16200000">
            <a:off x="3722358" y="765532"/>
            <a:ext cx="360040" cy="2924204"/>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22" name="TextBox 21"/>
          <p:cNvSpPr txBox="1"/>
          <p:nvPr/>
        </p:nvSpPr>
        <p:spPr>
          <a:xfrm>
            <a:off x="2855643" y="2394423"/>
            <a:ext cx="2800767" cy="646331"/>
          </a:xfrm>
          <a:prstGeom prst="rect">
            <a:avLst/>
          </a:prstGeom>
          <a:noFill/>
        </p:spPr>
        <p:txBody>
          <a:bodyPr wrap="none" rtlCol="0">
            <a:spAutoFit/>
          </a:bodyPr>
          <a:lstStyle/>
          <a:p>
            <a:r>
              <a:rPr lang="fr-FR" dirty="0">
                <a:solidFill>
                  <a:schemeClr val="accent2"/>
                </a:solidFill>
              </a:rPr>
              <a:t>What the computer writes</a:t>
            </a:r>
          </a:p>
          <a:p>
            <a:r>
              <a:rPr lang="fr-FR" dirty="0">
                <a:solidFill>
                  <a:schemeClr val="accent2"/>
                </a:solidFill>
              </a:rPr>
              <a:t>« the command prompt »</a:t>
            </a:r>
          </a:p>
        </p:txBody>
      </p:sp>
      <p:sp>
        <p:nvSpPr>
          <p:cNvPr id="23" name="Arc 22"/>
          <p:cNvSpPr/>
          <p:nvPr/>
        </p:nvSpPr>
        <p:spPr>
          <a:xfrm rot="5929571">
            <a:off x="1929372" y="485058"/>
            <a:ext cx="5580620" cy="2614737"/>
          </a:xfrm>
          <a:prstGeom prst="arc">
            <a:avLst>
              <a:gd name="adj1" fmla="val 16200000"/>
              <a:gd name="adj2" fmla="val 20253749"/>
            </a:avLst>
          </a:prstGeom>
          <a:ln>
            <a:solidFill>
              <a:schemeClr val="tx2"/>
            </a:solidFill>
            <a:headEnd type="triangle"/>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fr-FR"/>
          </a:p>
        </p:txBody>
      </p:sp>
      <p:sp>
        <p:nvSpPr>
          <p:cNvPr id="24" name="TextBox 23"/>
          <p:cNvSpPr txBox="1"/>
          <p:nvPr/>
        </p:nvSpPr>
        <p:spPr>
          <a:xfrm>
            <a:off x="3315526" y="3739351"/>
            <a:ext cx="2808312" cy="923330"/>
          </a:xfrm>
          <a:prstGeom prst="rect">
            <a:avLst/>
          </a:prstGeom>
          <a:noFill/>
        </p:spPr>
        <p:txBody>
          <a:bodyPr wrap="square" rtlCol="0">
            <a:spAutoFit/>
          </a:bodyPr>
          <a:lstStyle/>
          <a:p>
            <a:r>
              <a:rPr lang="fr-FR" dirty="0">
                <a:solidFill>
                  <a:schemeClr val="tx2"/>
                </a:solidFill>
              </a:rPr>
              <a:t>The command</a:t>
            </a:r>
          </a:p>
          <a:p>
            <a:r>
              <a:rPr lang="fr-FR" dirty="0">
                <a:solidFill>
                  <a:schemeClr val="tx2"/>
                </a:solidFill>
              </a:rPr>
              <a:t>« </a:t>
            </a:r>
            <a:r>
              <a:rPr lang="fr-FR" dirty="0" err="1">
                <a:solidFill>
                  <a:schemeClr val="tx2"/>
                </a:solidFill>
              </a:rPr>
              <a:t>find</a:t>
            </a:r>
            <a:r>
              <a:rPr lang="fr-FR" dirty="0">
                <a:solidFill>
                  <a:schemeClr val="tx2"/>
                </a:solidFill>
              </a:rPr>
              <a:t> a file </a:t>
            </a:r>
            <a:r>
              <a:rPr lang="fr-FR" dirty="0" err="1">
                <a:solidFill>
                  <a:schemeClr val="tx2"/>
                </a:solidFill>
              </a:rPr>
              <a:t>that</a:t>
            </a:r>
            <a:r>
              <a:rPr lang="fr-FR" dirty="0">
                <a:solidFill>
                  <a:schemeClr val="tx2"/>
                </a:solidFill>
              </a:rPr>
              <a:t> match certain </a:t>
            </a:r>
            <a:r>
              <a:rPr lang="fr-FR" dirty="0" err="1">
                <a:solidFill>
                  <a:schemeClr val="tx2"/>
                </a:solidFill>
              </a:rPr>
              <a:t>criteria</a:t>
            </a:r>
            <a:r>
              <a:rPr lang="fr-FR" dirty="0">
                <a:solidFill>
                  <a:schemeClr val="tx2"/>
                </a:solidFill>
              </a:rPr>
              <a:t> »</a:t>
            </a:r>
          </a:p>
        </p:txBody>
      </p:sp>
      <p:sp>
        <p:nvSpPr>
          <p:cNvPr id="25" name="Arc 24"/>
          <p:cNvSpPr/>
          <p:nvPr/>
        </p:nvSpPr>
        <p:spPr>
          <a:xfrm rot="15826419" flipH="1">
            <a:off x="5614158" y="-69772"/>
            <a:ext cx="7656779" cy="3724391"/>
          </a:xfrm>
          <a:prstGeom prst="arc">
            <a:avLst>
              <a:gd name="adj1" fmla="val 16200000"/>
              <a:gd name="adj2" fmla="val 18181821"/>
            </a:avLst>
          </a:prstGeom>
          <a:ln>
            <a:solidFill>
              <a:schemeClr val="accent4">
                <a:lumMod val="75000"/>
              </a:schemeClr>
            </a:solidFill>
            <a:headEnd type="triangle"/>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fr-FR">
              <a:solidFill>
                <a:schemeClr val="accent4">
                  <a:lumMod val="75000"/>
                </a:schemeClr>
              </a:solidFill>
            </a:endParaRPr>
          </a:p>
        </p:txBody>
      </p:sp>
      <p:sp>
        <p:nvSpPr>
          <p:cNvPr id="26" name="TextBox 25"/>
          <p:cNvSpPr txBox="1"/>
          <p:nvPr/>
        </p:nvSpPr>
        <p:spPr>
          <a:xfrm>
            <a:off x="6960096" y="3248737"/>
            <a:ext cx="2808312" cy="646331"/>
          </a:xfrm>
          <a:prstGeom prst="rect">
            <a:avLst/>
          </a:prstGeom>
          <a:noFill/>
        </p:spPr>
        <p:txBody>
          <a:bodyPr wrap="square" rtlCol="0">
            <a:spAutoFit/>
          </a:bodyPr>
          <a:lstStyle/>
          <a:p>
            <a:r>
              <a:rPr lang="fr-FR" dirty="0">
                <a:solidFill>
                  <a:schemeClr val="tx2"/>
                </a:solidFill>
              </a:rPr>
              <a:t>The arguments</a:t>
            </a:r>
          </a:p>
          <a:p>
            <a:r>
              <a:rPr lang="fr-FR" dirty="0">
                <a:solidFill>
                  <a:schemeClr val="tx2"/>
                </a:solidFill>
              </a:rPr>
              <a:t>« </a:t>
            </a:r>
            <a:r>
              <a:rPr lang="fr-FR" dirty="0" err="1">
                <a:solidFill>
                  <a:schemeClr val="tx2"/>
                </a:solidFill>
              </a:rPr>
              <a:t>these</a:t>
            </a:r>
            <a:r>
              <a:rPr lang="fr-FR" dirty="0">
                <a:solidFill>
                  <a:schemeClr val="tx2"/>
                </a:solidFill>
              </a:rPr>
              <a:t> are </a:t>
            </a:r>
            <a:r>
              <a:rPr lang="fr-FR" dirty="0" err="1">
                <a:solidFill>
                  <a:schemeClr val="tx2"/>
                </a:solidFill>
              </a:rPr>
              <a:t>my</a:t>
            </a:r>
            <a:r>
              <a:rPr lang="fr-FR" dirty="0">
                <a:solidFill>
                  <a:schemeClr val="tx2"/>
                </a:solidFill>
              </a:rPr>
              <a:t> </a:t>
            </a:r>
            <a:r>
              <a:rPr lang="fr-FR" dirty="0" err="1">
                <a:solidFill>
                  <a:schemeClr val="tx2"/>
                </a:solidFill>
              </a:rPr>
              <a:t>criteria</a:t>
            </a:r>
            <a:r>
              <a:rPr lang="fr-FR" dirty="0">
                <a:solidFill>
                  <a:schemeClr val="tx2"/>
                </a:solidFill>
              </a:rPr>
              <a:t> »</a:t>
            </a:r>
          </a:p>
        </p:txBody>
      </p:sp>
      <p:pic>
        <p:nvPicPr>
          <p:cNvPr id="2" name="Picture 1">
            <a:extLst>
              <a:ext uri="{FF2B5EF4-FFF2-40B4-BE49-F238E27FC236}">
                <a16:creationId xmlns:a16="http://schemas.microsoft.com/office/drawing/2014/main" id="{9D633D94-FF2E-397A-F1B7-208757CB7E05}"/>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098467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31" name="TextBox 30"/>
          <p:cNvSpPr txBox="1"/>
          <p:nvPr/>
        </p:nvSpPr>
        <p:spPr>
          <a:xfrm>
            <a:off x="1928112" y="189360"/>
            <a:ext cx="3877985" cy="584775"/>
          </a:xfrm>
          <a:prstGeom prst="rect">
            <a:avLst/>
          </a:prstGeom>
          <a:noFill/>
        </p:spPr>
        <p:txBody>
          <a:bodyPr wrap="none" rtlCol="0">
            <a:spAutoFit/>
          </a:bodyPr>
          <a:lstStyle/>
          <a:p>
            <a:r>
              <a:rPr lang="en-US" sz="3200" dirty="0">
                <a:solidFill>
                  <a:schemeClr val="bg1"/>
                </a:solidFill>
                <a:latin typeface="Gill Sans Light"/>
                <a:cs typeface="Gill Sans Light"/>
              </a:rPr>
              <a:t>The command prompt</a:t>
            </a:r>
          </a:p>
        </p:txBody>
      </p:sp>
      <p:sp>
        <p:nvSpPr>
          <p:cNvPr id="23" name="Content Placeholder 1"/>
          <p:cNvSpPr>
            <a:spLocks noGrp="1"/>
          </p:cNvSpPr>
          <p:nvPr>
            <p:ph idx="1"/>
          </p:nvPr>
        </p:nvSpPr>
        <p:spPr>
          <a:xfrm>
            <a:off x="1981200" y="1524000"/>
            <a:ext cx="8229600" cy="536848"/>
          </a:xfrm>
        </p:spPr>
        <p:txBody>
          <a:bodyPr>
            <a:noAutofit/>
          </a:bodyPr>
          <a:lstStyle/>
          <a:p>
            <a:pPr algn="ctr"/>
            <a:r>
              <a:rPr lang="en-GB" sz="3200" dirty="0">
                <a:solidFill>
                  <a:schemeClr val="accent2"/>
                </a:solidFill>
                <a:latin typeface="Consolas" panose="020B0609020204030204" pitchFamily="49" charset="0"/>
                <a:cs typeface="Consolas" panose="020B0609020204030204" pitchFamily="49" charset="0"/>
              </a:rPr>
              <a:t>user1@host:~$</a:t>
            </a:r>
            <a:endParaRPr lang="en-GB" sz="3200" dirty="0">
              <a:solidFill>
                <a:schemeClr val="accent4">
                  <a:lumMod val="40000"/>
                  <a:lumOff val="60000"/>
                </a:schemeClr>
              </a:solidFill>
              <a:latin typeface="Consolas" panose="020B0609020204030204" pitchFamily="49" charset="0"/>
              <a:cs typeface="Consolas" panose="020B0609020204030204" pitchFamily="49" charset="0"/>
            </a:endParaRPr>
          </a:p>
        </p:txBody>
      </p:sp>
      <p:sp>
        <p:nvSpPr>
          <p:cNvPr id="24" name="Content Placeholder 1"/>
          <p:cNvSpPr txBox="1">
            <a:spLocks/>
          </p:cNvSpPr>
          <p:nvPr/>
        </p:nvSpPr>
        <p:spPr>
          <a:xfrm>
            <a:off x="2013984" y="2996952"/>
            <a:ext cx="8229600" cy="536848"/>
          </a:xfrm>
          <a:prstGeom prst="rect">
            <a:avLst/>
          </a:prstGeom>
        </p:spPr>
        <p:txBody>
          <a:bodyPr vert="horz">
            <a:noAutofit/>
          </a:bodyPr>
          <a:lst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a:lstStyle>
          <a:p>
            <a:pPr marL="0" indent="0" algn="ctr">
              <a:buNone/>
            </a:pPr>
            <a:r>
              <a:rPr lang="en-GB" sz="2000" dirty="0">
                <a:solidFill>
                  <a:schemeClr val="tx2"/>
                </a:solidFill>
                <a:latin typeface="Consolas" panose="020B0609020204030204" pitchFamily="49" charset="0"/>
                <a:cs typeface="Consolas" panose="020B0609020204030204" pitchFamily="49" charset="0"/>
              </a:rPr>
              <a:t>Username</a:t>
            </a:r>
            <a:r>
              <a:rPr lang="en-GB" sz="2000" dirty="0">
                <a:solidFill>
                  <a:schemeClr val="accent2"/>
                </a:solidFill>
                <a:latin typeface="Consolas" panose="020B0609020204030204" pitchFamily="49" charset="0"/>
                <a:cs typeface="Consolas" panose="020B0609020204030204" pitchFamily="49" charset="0"/>
              </a:rPr>
              <a:t> @ </a:t>
            </a:r>
            <a:r>
              <a:rPr lang="en-GB" sz="2000" dirty="0">
                <a:latin typeface="Consolas" panose="020B0609020204030204" pitchFamily="49" charset="0"/>
                <a:cs typeface="Consolas" panose="020B0609020204030204" pitchFamily="49" charset="0"/>
              </a:rPr>
              <a:t>name of the computer </a:t>
            </a:r>
            <a:r>
              <a:rPr lang="en-GB" sz="2000" dirty="0">
                <a:solidFill>
                  <a:schemeClr val="accent2"/>
                </a:solidFill>
                <a:latin typeface="Consolas" panose="020B0609020204030204" pitchFamily="49" charset="0"/>
                <a:cs typeface="Consolas" panose="020B0609020204030204" pitchFamily="49" charset="0"/>
              </a:rPr>
              <a:t>: </a:t>
            </a:r>
            <a:r>
              <a:rPr lang="en-GB" sz="2000" dirty="0">
                <a:solidFill>
                  <a:schemeClr val="accent3">
                    <a:lumMod val="50000"/>
                  </a:schemeClr>
                </a:solidFill>
                <a:latin typeface="Consolas" panose="020B0609020204030204" pitchFamily="49" charset="0"/>
                <a:cs typeface="Consolas" panose="020B0609020204030204" pitchFamily="49" charset="0"/>
              </a:rPr>
              <a:t>current directory </a:t>
            </a:r>
            <a:r>
              <a:rPr lang="en-GB" sz="2000" dirty="0">
                <a:solidFill>
                  <a:schemeClr val="accent2"/>
                </a:solidFill>
                <a:latin typeface="Consolas" panose="020B0609020204030204" pitchFamily="49" charset="0"/>
                <a:cs typeface="Consolas" panose="020B0609020204030204" pitchFamily="49" charset="0"/>
              </a:rPr>
              <a:t>$</a:t>
            </a:r>
            <a:endParaRPr lang="en-GB" sz="2000" dirty="0">
              <a:solidFill>
                <a:schemeClr val="accent4">
                  <a:lumMod val="40000"/>
                  <a:lumOff val="60000"/>
                </a:schemeClr>
              </a:solidFill>
              <a:latin typeface="Consolas" panose="020B0609020204030204" pitchFamily="49" charset="0"/>
              <a:cs typeface="Consolas" panose="020B0609020204030204" pitchFamily="49" charset="0"/>
            </a:endParaRPr>
          </a:p>
        </p:txBody>
      </p:sp>
      <p:pic>
        <p:nvPicPr>
          <p:cNvPr id="2" name="Picture 1">
            <a:extLst>
              <a:ext uri="{FF2B5EF4-FFF2-40B4-BE49-F238E27FC236}">
                <a16:creationId xmlns:a16="http://schemas.microsoft.com/office/drawing/2014/main" id="{F44B6514-F3A3-AAA7-A752-2590F53DC159}"/>
              </a:ext>
            </a:extLst>
          </p:cNvPr>
          <p:cNvPicPr>
            <a:picLocks noChangeAspect="1"/>
          </p:cNvPicPr>
          <p:nvPr/>
        </p:nvPicPr>
        <p:blipFill>
          <a:blip r:embed="rId2"/>
          <a:stretch>
            <a:fillRect/>
          </a:stretch>
        </p:blipFill>
        <p:spPr>
          <a:xfrm>
            <a:off x="9682010" y="6231565"/>
            <a:ext cx="2162175" cy="561975"/>
          </a:xfrm>
          <a:prstGeom prst="rect">
            <a:avLst/>
          </a:prstGeom>
        </p:spPr>
      </p:pic>
      <p:cxnSp>
        <p:nvCxnSpPr>
          <p:cNvPr id="4" name="Straight Arrow Connector 3">
            <a:extLst>
              <a:ext uri="{FF2B5EF4-FFF2-40B4-BE49-F238E27FC236}">
                <a16:creationId xmlns:a16="http://schemas.microsoft.com/office/drawing/2014/main" id="{3101E0DF-3AE3-2E67-8AD1-E4D7158C9C78}"/>
              </a:ext>
            </a:extLst>
          </p:cNvPr>
          <p:cNvCxnSpPr/>
          <p:nvPr/>
        </p:nvCxnSpPr>
        <p:spPr>
          <a:xfrm flipH="1">
            <a:off x="3525926" y="2060848"/>
            <a:ext cx="1397204" cy="850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A174050-1E9F-F886-4923-E20004B9EEF8}"/>
              </a:ext>
            </a:extLst>
          </p:cNvPr>
          <p:cNvCxnSpPr>
            <a:cxnSpLocks/>
            <a:endCxn id="24" idx="0"/>
          </p:cNvCxnSpPr>
          <p:nvPr/>
        </p:nvCxnSpPr>
        <p:spPr>
          <a:xfrm flipH="1">
            <a:off x="6128784" y="2140096"/>
            <a:ext cx="131807" cy="856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B7086CE-1754-ADB7-89D6-797659BAA280}"/>
              </a:ext>
            </a:extLst>
          </p:cNvPr>
          <p:cNvCxnSpPr>
            <a:cxnSpLocks/>
          </p:cNvCxnSpPr>
          <p:nvPr/>
        </p:nvCxnSpPr>
        <p:spPr>
          <a:xfrm>
            <a:off x="7177092" y="2070602"/>
            <a:ext cx="1103714" cy="979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0AE4299-50FE-4862-3E81-BFC3F5B365B1}"/>
              </a:ext>
            </a:extLst>
          </p:cNvPr>
          <p:cNvCxnSpPr>
            <a:cxnSpLocks/>
          </p:cNvCxnSpPr>
          <p:nvPr/>
        </p:nvCxnSpPr>
        <p:spPr>
          <a:xfrm>
            <a:off x="7622100" y="1988916"/>
            <a:ext cx="2150072" cy="1114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4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31" name="TextBox 30"/>
          <p:cNvSpPr txBox="1"/>
          <p:nvPr/>
        </p:nvSpPr>
        <p:spPr>
          <a:xfrm>
            <a:off x="1928112" y="189360"/>
            <a:ext cx="3212739" cy="584775"/>
          </a:xfrm>
          <a:prstGeom prst="rect">
            <a:avLst/>
          </a:prstGeom>
          <a:noFill/>
        </p:spPr>
        <p:txBody>
          <a:bodyPr wrap="none" rtlCol="0">
            <a:spAutoFit/>
          </a:bodyPr>
          <a:lstStyle/>
          <a:p>
            <a:r>
              <a:rPr lang="en-US" sz="3200" dirty="0">
                <a:solidFill>
                  <a:schemeClr val="bg1"/>
                </a:solidFill>
                <a:latin typeface="Gill Sans Light"/>
                <a:cs typeface="Gill Sans Light"/>
              </a:rPr>
              <a:t>The command line</a:t>
            </a:r>
          </a:p>
        </p:txBody>
      </p:sp>
      <p:sp>
        <p:nvSpPr>
          <p:cNvPr id="27" name="Content Placeholder 1"/>
          <p:cNvSpPr>
            <a:spLocks noGrp="1"/>
          </p:cNvSpPr>
          <p:nvPr>
            <p:ph idx="1"/>
          </p:nvPr>
        </p:nvSpPr>
        <p:spPr>
          <a:xfrm>
            <a:off x="1404518" y="904531"/>
            <a:ext cx="9691421" cy="5314665"/>
          </a:xfrm>
        </p:spPr>
        <p:txBody>
          <a:bodyPr>
            <a:normAutofit/>
          </a:bodyPr>
          <a:lstStyle/>
          <a:p>
            <a:r>
              <a:rPr lang="en-GB" sz="2000" dirty="0"/>
              <a:t>You have to remember all the useful commands (or look them up on the internet)</a:t>
            </a:r>
          </a:p>
          <a:p>
            <a:pPr lvl="1"/>
            <a:r>
              <a:rPr lang="en-GB" sz="2000" dirty="0"/>
              <a:t>When you are not sure of the exact name of a command:</a:t>
            </a:r>
          </a:p>
          <a:p>
            <a:r>
              <a:rPr lang="en-GB" sz="2000" dirty="0"/>
              <a:t>	- apropos keyword (will give you the commands with keyword in their 		manual page header)</a:t>
            </a:r>
          </a:p>
          <a:p>
            <a:r>
              <a:rPr lang="en-GB" sz="2000" dirty="0"/>
              <a:t>	- apropos copy</a:t>
            </a:r>
          </a:p>
          <a:p>
            <a:pPr lvl="1"/>
            <a:r>
              <a:rPr lang="en-GB" sz="2000" dirty="0"/>
              <a:t>You have to remember all the arguments for every command</a:t>
            </a:r>
          </a:p>
          <a:p>
            <a:pPr lvl="1"/>
            <a:r>
              <a:rPr lang="en-GB" sz="2000" dirty="0"/>
              <a:t>If you remember the name you can get help about the arguments</a:t>
            </a:r>
          </a:p>
          <a:p>
            <a:pPr lvl="1"/>
            <a:r>
              <a:rPr lang="en-GB" sz="2000" dirty="0"/>
              <a:t>Most commands have a “help me” argument</a:t>
            </a:r>
          </a:p>
          <a:p>
            <a:pPr lvl="1"/>
            <a:endParaRPr lang="en-GB" sz="2000" dirty="0"/>
          </a:p>
          <a:p>
            <a:pPr lvl="1"/>
            <a:r>
              <a:rPr lang="en-GB" sz="2000" dirty="0"/>
              <a:t>There is a command that tells you how to run other commands:</a:t>
            </a:r>
          </a:p>
          <a:p>
            <a:pPr lvl="2"/>
            <a:endParaRPr lang="en-GB" sz="2000" dirty="0"/>
          </a:p>
        </p:txBody>
      </p:sp>
      <p:sp>
        <p:nvSpPr>
          <p:cNvPr id="28" name="Content Placeholder 1"/>
          <p:cNvSpPr txBox="1">
            <a:spLocks/>
          </p:cNvSpPr>
          <p:nvPr/>
        </p:nvSpPr>
        <p:spPr>
          <a:xfrm>
            <a:off x="1775633" y="4888090"/>
            <a:ext cx="8229600" cy="536848"/>
          </a:xfrm>
          <a:prstGeom prst="rect">
            <a:avLst/>
          </a:prstGeom>
        </p:spPr>
        <p:txBody>
          <a:bodyPr vert="horz">
            <a:normAutofit/>
          </a:bodyPr>
          <a:lst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a:lstStyle>
          <a:p>
            <a:pPr marL="0" indent="0" algn="ctr">
              <a:buNone/>
            </a:pPr>
            <a:r>
              <a:rPr lang="en-GB" sz="1800" dirty="0">
                <a:solidFill>
                  <a:schemeClr val="accent2"/>
                </a:solidFill>
                <a:latin typeface="Consolas" panose="020B0609020204030204" pitchFamily="49" charset="0"/>
                <a:cs typeface="Consolas" panose="020B0609020204030204" pitchFamily="49" charset="0"/>
              </a:rPr>
              <a:t>user1@host:~$ </a:t>
            </a:r>
            <a:r>
              <a:rPr lang="en-GB" sz="1800" dirty="0">
                <a:solidFill>
                  <a:schemeClr val="tx2"/>
                </a:solidFill>
                <a:latin typeface="Consolas" panose="020B0609020204030204" pitchFamily="49" charset="0"/>
                <a:cs typeface="Consolas" panose="020B0609020204030204" pitchFamily="49" charset="0"/>
              </a:rPr>
              <a:t>find</a:t>
            </a:r>
            <a:r>
              <a:rPr lang="en-GB" sz="1800" dirty="0">
                <a:solidFill>
                  <a:schemeClr val="accent2"/>
                </a:solidFill>
                <a:latin typeface="Consolas" panose="020B0609020204030204" pitchFamily="49" charset="0"/>
                <a:cs typeface="Consolas" panose="020B0609020204030204" pitchFamily="49" charset="0"/>
              </a:rPr>
              <a:t> </a:t>
            </a:r>
            <a:r>
              <a:rPr lang="en-GB" sz="1800" dirty="0">
                <a:solidFill>
                  <a:schemeClr val="accent4">
                    <a:lumMod val="75000"/>
                  </a:schemeClr>
                </a:solidFill>
                <a:latin typeface="Consolas" panose="020B0609020204030204" pitchFamily="49" charset="0"/>
                <a:cs typeface="Consolas" panose="020B0609020204030204" pitchFamily="49" charset="0"/>
              </a:rPr>
              <a:t>–-help</a:t>
            </a:r>
          </a:p>
          <a:p>
            <a:pPr marL="0" indent="0" algn="ctr">
              <a:buNone/>
            </a:pPr>
            <a:endParaRPr lang="en-GB" sz="1800" dirty="0">
              <a:solidFill>
                <a:schemeClr val="accent4">
                  <a:lumMod val="40000"/>
                  <a:lumOff val="60000"/>
                </a:schemeClr>
              </a:solidFill>
              <a:latin typeface="Consolas" panose="020B0609020204030204" pitchFamily="49" charset="0"/>
              <a:cs typeface="Consolas" panose="020B0609020204030204" pitchFamily="49" charset="0"/>
            </a:endParaRPr>
          </a:p>
        </p:txBody>
      </p:sp>
      <p:sp>
        <p:nvSpPr>
          <p:cNvPr id="29" name="Content Placeholder 1"/>
          <p:cNvSpPr txBox="1">
            <a:spLocks/>
          </p:cNvSpPr>
          <p:nvPr/>
        </p:nvSpPr>
        <p:spPr>
          <a:xfrm>
            <a:off x="1559496" y="5127540"/>
            <a:ext cx="8229600" cy="536848"/>
          </a:xfrm>
          <a:prstGeom prst="rect">
            <a:avLst/>
          </a:prstGeom>
        </p:spPr>
        <p:txBody>
          <a:bodyPr vert="horz">
            <a:normAutofit/>
          </a:bodyPr>
          <a:lst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a:lstStyle>
          <a:p>
            <a:pPr marL="0" indent="0" algn="ctr">
              <a:buNone/>
            </a:pPr>
            <a:r>
              <a:rPr lang="en-GB" sz="1800" dirty="0">
                <a:solidFill>
                  <a:schemeClr val="accent2"/>
                </a:solidFill>
                <a:latin typeface="Consolas" panose="020B0609020204030204" pitchFamily="49" charset="0"/>
                <a:cs typeface="Consolas" panose="020B0609020204030204" pitchFamily="49" charset="0"/>
              </a:rPr>
              <a:t>user1@host:~$ </a:t>
            </a:r>
            <a:r>
              <a:rPr lang="en-GB" sz="1800" dirty="0">
                <a:solidFill>
                  <a:schemeClr val="tx2"/>
                </a:solidFill>
                <a:latin typeface="Consolas" panose="020B0609020204030204" pitchFamily="49" charset="0"/>
                <a:cs typeface="Consolas" panose="020B0609020204030204" pitchFamily="49" charset="0"/>
              </a:rPr>
              <a:t>nano</a:t>
            </a:r>
            <a:r>
              <a:rPr lang="en-GB" sz="1800" dirty="0">
                <a:solidFill>
                  <a:schemeClr val="accent2"/>
                </a:solidFill>
                <a:latin typeface="Consolas" panose="020B0609020204030204" pitchFamily="49" charset="0"/>
                <a:cs typeface="Consolas" panose="020B0609020204030204" pitchFamily="49" charset="0"/>
              </a:rPr>
              <a:t> </a:t>
            </a:r>
            <a:r>
              <a:rPr lang="en-GB" sz="1800" dirty="0">
                <a:solidFill>
                  <a:schemeClr val="accent4">
                    <a:lumMod val="75000"/>
                  </a:schemeClr>
                </a:solidFill>
                <a:latin typeface="Consolas" panose="020B0609020204030204" pitchFamily="49" charset="0"/>
                <a:cs typeface="Consolas" panose="020B0609020204030204" pitchFamily="49" charset="0"/>
              </a:rPr>
              <a:t>–h</a:t>
            </a:r>
          </a:p>
        </p:txBody>
      </p:sp>
      <p:sp>
        <p:nvSpPr>
          <p:cNvPr id="30" name="Content Placeholder 1"/>
          <p:cNvSpPr txBox="1">
            <a:spLocks/>
          </p:cNvSpPr>
          <p:nvPr/>
        </p:nvSpPr>
        <p:spPr>
          <a:xfrm>
            <a:off x="1631504" y="6213722"/>
            <a:ext cx="8229600" cy="536848"/>
          </a:xfrm>
          <a:prstGeom prst="rect">
            <a:avLst/>
          </a:prstGeom>
        </p:spPr>
        <p:txBody>
          <a:bodyPr vert="horz">
            <a:normAutofit/>
          </a:bodyPr>
          <a:lst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a:lstStyle>
          <a:p>
            <a:pPr marL="0" indent="0" algn="ctr">
              <a:buNone/>
            </a:pPr>
            <a:r>
              <a:rPr lang="en-GB" sz="1800" dirty="0">
                <a:solidFill>
                  <a:schemeClr val="accent2"/>
                </a:solidFill>
                <a:latin typeface="Consolas" panose="020B0609020204030204" pitchFamily="49" charset="0"/>
                <a:cs typeface="Consolas" panose="020B0609020204030204" pitchFamily="49" charset="0"/>
              </a:rPr>
              <a:t>user1@host:~$ </a:t>
            </a:r>
            <a:r>
              <a:rPr lang="en-GB" sz="1800" dirty="0">
                <a:solidFill>
                  <a:schemeClr val="tx2"/>
                </a:solidFill>
                <a:latin typeface="Consolas" panose="020B0609020204030204" pitchFamily="49" charset="0"/>
                <a:cs typeface="Consolas" panose="020B0609020204030204" pitchFamily="49" charset="0"/>
              </a:rPr>
              <a:t>man </a:t>
            </a:r>
            <a:r>
              <a:rPr lang="en-GB" sz="1800" dirty="0">
                <a:solidFill>
                  <a:schemeClr val="accent4">
                    <a:lumMod val="75000"/>
                  </a:schemeClr>
                </a:solidFill>
                <a:latin typeface="Consolas" panose="020B0609020204030204" pitchFamily="49" charset="0"/>
                <a:cs typeface="Consolas" panose="020B0609020204030204" pitchFamily="49" charset="0"/>
              </a:rPr>
              <a:t>find</a:t>
            </a:r>
          </a:p>
        </p:txBody>
      </p:sp>
      <p:pic>
        <p:nvPicPr>
          <p:cNvPr id="2" name="Picture 1">
            <a:extLst>
              <a:ext uri="{FF2B5EF4-FFF2-40B4-BE49-F238E27FC236}">
                <a16:creationId xmlns:a16="http://schemas.microsoft.com/office/drawing/2014/main" id="{1AE8C3A3-5AFA-5D40-9D04-C047A55B5768}"/>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438215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35200" y="1457325"/>
            <a:ext cx="7886700" cy="4351338"/>
          </a:xfrm>
        </p:spPr>
        <p:txBody>
          <a:bodyPr/>
          <a:lstStyle/>
          <a:p>
            <a:endParaRPr lang="en-GB" dirty="0"/>
          </a:p>
          <a:p>
            <a:r>
              <a:rPr lang="en-GB" sz="3200" dirty="0"/>
              <a:t>Filename Completion</a:t>
            </a:r>
            <a:r>
              <a:rPr lang="en-GB" dirty="0"/>
              <a:t> </a:t>
            </a:r>
          </a:p>
          <a:p>
            <a:endParaRPr lang="en-GB" dirty="0"/>
          </a:p>
          <a:p>
            <a:endParaRPr lang="en-GB" dirty="0"/>
          </a:p>
          <a:p>
            <a:endParaRPr lang="en-GB" dirty="0"/>
          </a:p>
          <a:p>
            <a:r>
              <a:rPr lang="en-GB" sz="3200" dirty="0"/>
              <a:t>History           +</a:t>
            </a:r>
          </a:p>
        </p:txBody>
      </p:sp>
      <p:sp>
        <p:nvSpPr>
          <p:cNvPr id="5" name="AutoShape 4" descr="http://www.meganga.com/wp-content/uploads/2012/03/Tab-Key-Word-Tutorials.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8" descr="http://a537.phobos.apple.com/us/r1000/102/Purple/v4/9a/60/55/9a6055ea-d974-95c8-9476-2971c82c382d/mzm.geesulyo.png"/>
          <p:cNvSpPr>
            <a:spLocks noChangeAspect="1" noChangeArrowheads="1"/>
          </p:cNvSpPr>
          <p:nvPr/>
        </p:nvSpPr>
        <p:spPr bwMode="auto">
          <a:xfrm>
            <a:off x="1831975" y="794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 name="Picture 9"/>
          <p:cNvPicPr>
            <a:picLocks noChangeAspect="1"/>
          </p:cNvPicPr>
          <p:nvPr/>
        </p:nvPicPr>
        <p:blipFill>
          <a:blip r:embed="rId2"/>
          <a:stretch>
            <a:fillRect/>
          </a:stretch>
        </p:blipFill>
        <p:spPr>
          <a:xfrm>
            <a:off x="3935760" y="4005064"/>
            <a:ext cx="742146" cy="699662"/>
          </a:xfrm>
          <a:prstGeom prst="rect">
            <a:avLst/>
          </a:prstGeom>
        </p:spPr>
      </p:pic>
      <p:pic>
        <p:nvPicPr>
          <p:cNvPr id="11" name="Picture 10"/>
          <p:cNvPicPr>
            <a:picLocks noChangeAspect="1"/>
          </p:cNvPicPr>
          <p:nvPr/>
        </p:nvPicPr>
        <p:blipFill>
          <a:blip r:embed="rId3"/>
          <a:stretch>
            <a:fillRect/>
          </a:stretch>
        </p:blipFill>
        <p:spPr>
          <a:xfrm>
            <a:off x="6240019" y="1988840"/>
            <a:ext cx="898429" cy="699662"/>
          </a:xfrm>
          <a:prstGeom prst="rect">
            <a:avLst/>
          </a:prstGeom>
        </p:spPr>
      </p:pic>
      <p:pic>
        <p:nvPicPr>
          <p:cNvPr id="12" name="Picture 11"/>
          <p:cNvPicPr>
            <a:picLocks noChangeAspect="1"/>
          </p:cNvPicPr>
          <p:nvPr/>
        </p:nvPicPr>
        <p:blipFill>
          <a:blip r:embed="rId4"/>
          <a:stretch>
            <a:fillRect/>
          </a:stretch>
        </p:blipFill>
        <p:spPr>
          <a:xfrm>
            <a:off x="5065824" y="4005064"/>
            <a:ext cx="742147" cy="699662"/>
          </a:xfrm>
          <a:prstGeom prst="rect">
            <a:avLst/>
          </a:prstGeom>
        </p:spPr>
      </p:pic>
      <p:pic>
        <p:nvPicPr>
          <p:cNvPr id="13" name="Picture 12"/>
          <p:cNvPicPr>
            <a:picLocks noChangeAspect="1"/>
          </p:cNvPicPr>
          <p:nvPr/>
        </p:nvPicPr>
        <p:blipFill>
          <a:blip r:embed="rId5"/>
          <a:stretch>
            <a:fillRect/>
          </a:stretch>
        </p:blipFill>
        <p:spPr>
          <a:xfrm>
            <a:off x="7107981" y="3540839"/>
            <a:ext cx="883832" cy="1628112"/>
          </a:xfrm>
          <a:prstGeom prst="rect">
            <a:avLst/>
          </a:prstGeom>
        </p:spPr>
      </p:pic>
      <p:grpSp>
        <p:nvGrpSpPr>
          <p:cNvPr id="14" name="Group 13"/>
          <p:cNvGrpSpPr/>
          <p:nvPr/>
        </p:nvGrpSpPr>
        <p:grpSpPr>
          <a:xfrm>
            <a:off x="1523999" y="4241"/>
            <a:ext cx="9144005" cy="950869"/>
            <a:chOff x="-3" y="4238"/>
            <a:chExt cx="9144005" cy="950869"/>
          </a:xfrm>
        </p:grpSpPr>
        <p:sp>
          <p:nvSpPr>
            <p:cNvPr id="16"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8"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9"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20"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30" name="TextBox 29"/>
          <p:cNvSpPr txBox="1"/>
          <p:nvPr/>
        </p:nvSpPr>
        <p:spPr>
          <a:xfrm>
            <a:off x="1928109" y="189360"/>
            <a:ext cx="2831224" cy="584775"/>
          </a:xfrm>
          <a:prstGeom prst="rect">
            <a:avLst/>
          </a:prstGeom>
          <a:noFill/>
        </p:spPr>
        <p:txBody>
          <a:bodyPr wrap="none" rtlCol="0">
            <a:spAutoFit/>
          </a:bodyPr>
          <a:lstStyle/>
          <a:p>
            <a:r>
              <a:rPr lang="en-US" sz="3200" dirty="0">
                <a:solidFill>
                  <a:schemeClr val="bg1"/>
                </a:solidFill>
                <a:latin typeface="Gill Sans Light"/>
                <a:cs typeface="Gill Sans Light"/>
              </a:rPr>
              <a:t>Command input</a:t>
            </a:r>
          </a:p>
        </p:txBody>
      </p:sp>
      <p:pic>
        <p:nvPicPr>
          <p:cNvPr id="3" name="Picture 2">
            <a:extLst>
              <a:ext uri="{FF2B5EF4-FFF2-40B4-BE49-F238E27FC236}">
                <a16:creationId xmlns:a16="http://schemas.microsoft.com/office/drawing/2014/main" id="{B8F38CC7-B6E4-E979-DD15-BE72C19517E8}"/>
              </a:ext>
            </a:extLst>
          </p:cNvPr>
          <p:cNvPicPr>
            <a:picLocks noChangeAspect="1"/>
          </p:cNvPicPr>
          <p:nvPr/>
        </p:nvPicPr>
        <p:blipFill>
          <a:blip r:embed="rId6"/>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878523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92719" y="1916509"/>
            <a:ext cx="4608512" cy="1200329"/>
          </a:xfrm>
          <a:prstGeom prst="rect">
            <a:avLst/>
          </a:prstGeom>
        </p:spPr>
        <p:txBody>
          <a:bodyPr wrap="square">
            <a:spAutoFit/>
          </a:bodyPr>
          <a:lstStyle/>
          <a:p>
            <a:r>
              <a:rPr lang="en-GB" dirty="0"/>
              <a:t>If you are user “its”, you will land here when opening your session</a:t>
            </a:r>
          </a:p>
          <a:p>
            <a:r>
              <a:rPr lang="en-GB" dirty="0"/>
              <a:t>This directory is your “home” directory, designated by the character “~”</a:t>
            </a:r>
          </a:p>
        </p:txBody>
      </p:sp>
      <p:pic>
        <p:nvPicPr>
          <p:cNvPr id="7" name="Picture 6"/>
          <p:cNvPicPr>
            <a:picLocks noChangeAspect="1"/>
          </p:cNvPicPr>
          <p:nvPr/>
        </p:nvPicPr>
        <p:blipFill>
          <a:blip r:embed="rId2"/>
          <a:stretch>
            <a:fillRect/>
          </a:stretch>
        </p:blipFill>
        <p:spPr>
          <a:xfrm>
            <a:off x="4196975" y="1628477"/>
            <a:ext cx="6376406" cy="3534947"/>
          </a:xfrm>
          <a:prstGeom prst="rect">
            <a:avLst/>
          </a:prstGeom>
        </p:spPr>
      </p:pic>
      <p:sp>
        <p:nvSpPr>
          <p:cNvPr id="2" name="Rounded Rectangle 1"/>
          <p:cNvSpPr/>
          <p:nvPr/>
        </p:nvSpPr>
        <p:spPr>
          <a:xfrm>
            <a:off x="6525223" y="2924618"/>
            <a:ext cx="648072" cy="21602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 5"/>
          <p:cNvGrpSpPr/>
          <p:nvPr/>
        </p:nvGrpSpPr>
        <p:grpSpPr>
          <a:xfrm>
            <a:off x="1523999" y="4241"/>
            <a:ext cx="9144005" cy="950869"/>
            <a:chOff x="-3" y="4238"/>
            <a:chExt cx="9144005" cy="950869"/>
          </a:xfrm>
        </p:grpSpPr>
        <p:sp>
          <p:nvSpPr>
            <p:cNvPr id="9"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5" name="TextBox 14"/>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pic>
        <p:nvPicPr>
          <p:cNvPr id="3" name="Picture 2">
            <a:extLst>
              <a:ext uri="{FF2B5EF4-FFF2-40B4-BE49-F238E27FC236}">
                <a16:creationId xmlns:a16="http://schemas.microsoft.com/office/drawing/2014/main" id="{3DB33FAC-0768-AFE7-95BD-DD57CB9F58B9}"/>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40793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51906" y="1772819"/>
            <a:ext cx="4608512" cy="2585323"/>
          </a:xfrm>
          <a:prstGeom prst="rect">
            <a:avLst/>
          </a:prstGeom>
        </p:spPr>
        <p:txBody>
          <a:bodyPr wrap="square">
            <a:spAutoFit/>
          </a:bodyPr>
          <a:lstStyle/>
          <a:p>
            <a:r>
              <a:rPr lang="en-GB" dirty="0"/>
              <a:t>The full path to the file </a:t>
            </a:r>
            <a:r>
              <a:rPr lang="en-GB" b="1" dirty="0"/>
              <a:t>report.doc</a:t>
            </a:r>
            <a:r>
              <a:rPr lang="en-GB" dirty="0"/>
              <a:t> is</a:t>
            </a:r>
          </a:p>
          <a:p>
            <a:r>
              <a:rPr lang="en-GB" dirty="0"/>
              <a:t> </a:t>
            </a:r>
            <a:r>
              <a:rPr lang="en-GB" b="1" dirty="0">
                <a:solidFill>
                  <a:srgbClr val="FF0000"/>
                </a:solidFill>
              </a:rPr>
              <a:t>"/home/its/ug1/ee51vn/report.doc”</a:t>
            </a:r>
            <a:endParaRPr lang="en-GB" b="1" dirty="0"/>
          </a:p>
          <a:p>
            <a:endParaRPr lang="en-GB" b="1" dirty="0"/>
          </a:p>
          <a:p>
            <a:r>
              <a:rPr lang="en-GB" dirty="0"/>
              <a:t>The local path is:</a:t>
            </a:r>
          </a:p>
          <a:p>
            <a:r>
              <a:rPr lang="en-GB" dirty="0"/>
              <a:t> </a:t>
            </a:r>
            <a:r>
              <a:rPr lang="en-GB" b="1" dirty="0">
                <a:solidFill>
                  <a:srgbClr val="FF0000"/>
                </a:solidFill>
              </a:rPr>
              <a:t>“~/ug1/ee51vn/report.doc”</a:t>
            </a:r>
            <a:endParaRPr lang="en-GB" b="1" dirty="0"/>
          </a:p>
          <a:p>
            <a:endParaRPr lang="en-GB" dirty="0"/>
          </a:p>
          <a:p>
            <a:r>
              <a:rPr lang="en-GB" dirty="0"/>
              <a:t>The relative path is:</a:t>
            </a:r>
          </a:p>
          <a:p>
            <a:r>
              <a:rPr lang="en-GB" dirty="0"/>
              <a:t> </a:t>
            </a:r>
            <a:r>
              <a:rPr lang="en-GB" b="1" dirty="0">
                <a:solidFill>
                  <a:srgbClr val="FF0000"/>
                </a:solidFill>
              </a:rPr>
              <a:t>“ug1/ee51vn/report.doc</a:t>
            </a:r>
            <a:r>
              <a:rPr lang="en-GB" b="1" dirty="0"/>
              <a:t>“</a:t>
            </a:r>
          </a:p>
          <a:p>
            <a:endParaRPr lang="en-GB" dirty="0"/>
          </a:p>
        </p:txBody>
      </p:sp>
      <p:pic>
        <p:nvPicPr>
          <p:cNvPr id="7" name="Picture 6"/>
          <p:cNvPicPr>
            <a:picLocks noChangeAspect="1"/>
          </p:cNvPicPr>
          <p:nvPr/>
        </p:nvPicPr>
        <p:blipFill>
          <a:blip r:embed="rId2"/>
          <a:stretch>
            <a:fillRect/>
          </a:stretch>
        </p:blipFill>
        <p:spPr>
          <a:xfrm>
            <a:off x="4256162" y="1484787"/>
            <a:ext cx="6376406" cy="3534947"/>
          </a:xfrm>
          <a:prstGeom prst="rect">
            <a:avLst/>
          </a:prstGeom>
        </p:spPr>
      </p:pic>
      <p:sp>
        <p:nvSpPr>
          <p:cNvPr id="8" name="TextBox 7"/>
          <p:cNvSpPr txBox="1"/>
          <p:nvPr/>
        </p:nvSpPr>
        <p:spPr>
          <a:xfrm>
            <a:off x="2279576" y="5661251"/>
            <a:ext cx="8055410" cy="461665"/>
          </a:xfrm>
          <a:prstGeom prst="rect">
            <a:avLst/>
          </a:prstGeom>
          <a:noFill/>
        </p:spPr>
        <p:txBody>
          <a:bodyPr wrap="none" rtlCol="0">
            <a:spAutoFit/>
          </a:bodyPr>
          <a:lstStyle/>
          <a:p>
            <a:r>
              <a:rPr lang="fr-FR" sz="2400" dirty="0"/>
              <a:t>All </a:t>
            </a:r>
            <a:r>
              <a:rPr lang="fr-FR" sz="2400" dirty="0" err="1"/>
              <a:t>three</a:t>
            </a:r>
            <a:r>
              <a:rPr lang="fr-FR" sz="2400" dirty="0"/>
              <a:t> directory types are </a:t>
            </a:r>
            <a:r>
              <a:rPr lang="fr-FR" sz="2400" dirty="0" err="1"/>
              <a:t>recognised</a:t>
            </a:r>
            <a:r>
              <a:rPr lang="fr-FR" sz="2400" dirty="0"/>
              <a:t> by UNIX </a:t>
            </a:r>
            <a:r>
              <a:rPr lang="fr-FR" sz="2400" dirty="0" err="1"/>
              <a:t>systems</a:t>
            </a:r>
            <a:r>
              <a:rPr lang="fr-FR" sz="2400" dirty="0"/>
              <a:t> </a:t>
            </a:r>
          </a:p>
        </p:txBody>
      </p:sp>
      <p:sp>
        <p:nvSpPr>
          <p:cNvPr id="10" name="Rounded Rectangle 9"/>
          <p:cNvSpPr/>
          <p:nvPr/>
        </p:nvSpPr>
        <p:spPr>
          <a:xfrm>
            <a:off x="6584410" y="2780928"/>
            <a:ext cx="648072"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 8"/>
          <p:cNvGrpSpPr/>
          <p:nvPr/>
        </p:nvGrpSpPr>
        <p:grpSpPr>
          <a:xfrm>
            <a:off x="1523999" y="4241"/>
            <a:ext cx="9144005" cy="950869"/>
            <a:chOff x="-3" y="4238"/>
            <a:chExt cx="9144005" cy="950869"/>
          </a:xfrm>
        </p:grpSpPr>
        <p:sp>
          <p:nvSpPr>
            <p:cNvPr id="12"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8" name="TextBox 17"/>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sp>
        <p:nvSpPr>
          <p:cNvPr id="2" name="Rounded Rectangle 1">
            <a:extLst>
              <a:ext uri="{FF2B5EF4-FFF2-40B4-BE49-F238E27FC236}">
                <a16:creationId xmlns:a16="http://schemas.microsoft.com/office/drawing/2014/main" id="{D714D072-E479-12D0-C187-320B0B81A36B}"/>
              </a:ext>
            </a:extLst>
          </p:cNvPr>
          <p:cNvSpPr/>
          <p:nvPr/>
        </p:nvSpPr>
        <p:spPr>
          <a:xfrm>
            <a:off x="6607773" y="2791268"/>
            <a:ext cx="648072" cy="21602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ounded Rectangle 1">
            <a:extLst>
              <a:ext uri="{FF2B5EF4-FFF2-40B4-BE49-F238E27FC236}">
                <a16:creationId xmlns:a16="http://schemas.microsoft.com/office/drawing/2014/main" id="{F109720C-A436-1E57-2CFA-F2643E6B808D}"/>
              </a:ext>
            </a:extLst>
          </p:cNvPr>
          <p:cNvSpPr/>
          <p:nvPr/>
        </p:nvSpPr>
        <p:spPr>
          <a:xfrm>
            <a:off x="5687023" y="4677218"/>
            <a:ext cx="920750" cy="21602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6EFA0567-0A71-CA30-92A9-F6F0EC80083B}"/>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575524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56162" y="1484787"/>
            <a:ext cx="6376406" cy="3534947"/>
          </a:xfrm>
          <a:prstGeom prst="rect">
            <a:avLst/>
          </a:prstGeom>
        </p:spPr>
      </p:pic>
      <p:sp>
        <p:nvSpPr>
          <p:cNvPr id="10" name="Rounded Rectangle 9"/>
          <p:cNvSpPr/>
          <p:nvPr/>
        </p:nvSpPr>
        <p:spPr>
          <a:xfrm>
            <a:off x="6584410" y="2780928"/>
            <a:ext cx="648072"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Box 10"/>
          <p:cNvSpPr txBox="1"/>
          <p:nvPr/>
        </p:nvSpPr>
        <p:spPr>
          <a:xfrm>
            <a:off x="1667329" y="1006857"/>
            <a:ext cx="3764172" cy="1446550"/>
          </a:xfrm>
          <a:prstGeom prst="rect">
            <a:avLst/>
          </a:prstGeom>
          <a:noFill/>
        </p:spPr>
        <p:txBody>
          <a:bodyPr wrap="none" rtlCol="0">
            <a:spAutoFit/>
          </a:bodyPr>
          <a:lstStyle/>
          <a:p>
            <a:r>
              <a:rPr lang="fr-FR" sz="2400" dirty="0"/>
              <a:t>Change the local directory</a:t>
            </a: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 </a:t>
            </a:r>
            <a:r>
              <a:rPr lang="en-GB" sz="2000" dirty="0">
                <a:solidFill>
                  <a:schemeClr val="tx2"/>
                </a:solidFill>
                <a:latin typeface="Consolas" panose="020B0609020204030204" pitchFamily="49" charset="0"/>
                <a:cs typeface="Consolas" panose="020B0609020204030204" pitchFamily="49" charset="0"/>
              </a:rPr>
              <a:t>cd ug1</a:t>
            </a: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grpSp>
        <p:nvGrpSpPr>
          <p:cNvPr id="7" name="Group 6"/>
          <p:cNvGrpSpPr/>
          <p:nvPr/>
        </p:nvGrpSpPr>
        <p:grpSpPr>
          <a:xfrm>
            <a:off x="1523999" y="4241"/>
            <a:ext cx="9144005" cy="950869"/>
            <a:chOff x="-3" y="4238"/>
            <a:chExt cx="9144005" cy="950869"/>
          </a:xfrm>
        </p:grpSpPr>
        <p:sp>
          <p:nvSpPr>
            <p:cNvPr id="12"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8" name="TextBox 17"/>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sp>
        <p:nvSpPr>
          <p:cNvPr id="2" name="Rounded Rectangle 1">
            <a:extLst>
              <a:ext uri="{FF2B5EF4-FFF2-40B4-BE49-F238E27FC236}">
                <a16:creationId xmlns:a16="http://schemas.microsoft.com/office/drawing/2014/main" id="{5B12CCC4-8EF9-EB3D-D754-EF7AE4813BCF}"/>
              </a:ext>
            </a:extLst>
          </p:cNvPr>
          <p:cNvSpPr/>
          <p:nvPr/>
        </p:nvSpPr>
        <p:spPr>
          <a:xfrm>
            <a:off x="6607773" y="2791268"/>
            <a:ext cx="648072" cy="21602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ounded Rectangle 1">
            <a:extLst>
              <a:ext uri="{FF2B5EF4-FFF2-40B4-BE49-F238E27FC236}">
                <a16:creationId xmlns:a16="http://schemas.microsoft.com/office/drawing/2014/main" id="{5EE3F105-A3F3-0B99-9479-9EA6D52DF5E9}"/>
              </a:ext>
            </a:extLst>
          </p:cNvPr>
          <p:cNvSpPr/>
          <p:nvPr/>
        </p:nvSpPr>
        <p:spPr>
          <a:xfrm>
            <a:off x="5915623" y="3394518"/>
            <a:ext cx="648072" cy="21602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58C97F13-EB54-56F2-E72D-B156E4AAD326}"/>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582244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56162" y="1484787"/>
            <a:ext cx="6376406" cy="3534947"/>
          </a:xfrm>
          <a:prstGeom prst="rect">
            <a:avLst/>
          </a:prstGeom>
        </p:spPr>
      </p:pic>
      <p:sp>
        <p:nvSpPr>
          <p:cNvPr id="7" name="Rounded Rectangle 6"/>
          <p:cNvSpPr/>
          <p:nvPr/>
        </p:nvSpPr>
        <p:spPr>
          <a:xfrm>
            <a:off x="5951984" y="3348975"/>
            <a:ext cx="648072" cy="29605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Box 10"/>
          <p:cNvSpPr txBox="1"/>
          <p:nvPr/>
        </p:nvSpPr>
        <p:spPr>
          <a:xfrm>
            <a:off x="1667329" y="1006857"/>
            <a:ext cx="3764172" cy="1077218"/>
          </a:xfrm>
          <a:prstGeom prst="rect">
            <a:avLst/>
          </a:prstGeom>
          <a:noFill/>
        </p:spPr>
        <p:txBody>
          <a:bodyPr wrap="none" rtlCol="0">
            <a:spAutoFit/>
          </a:bodyPr>
          <a:lstStyle/>
          <a:p>
            <a:r>
              <a:rPr lang="fr-FR" sz="2400" dirty="0"/>
              <a:t>Change the local directory</a:t>
            </a:r>
          </a:p>
          <a:p>
            <a:pPr lvl="1"/>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a:t>
            </a:r>
            <a:endParaRPr lang="fr-FR" sz="2400" dirty="0"/>
          </a:p>
        </p:txBody>
      </p:sp>
      <p:grpSp>
        <p:nvGrpSpPr>
          <p:cNvPr id="8" name="Group 7"/>
          <p:cNvGrpSpPr/>
          <p:nvPr/>
        </p:nvGrpSpPr>
        <p:grpSpPr>
          <a:xfrm>
            <a:off x="1523999" y="4241"/>
            <a:ext cx="9144005" cy="950869"/>
            <a:chOff x="-3" y="4238"/>
            <a:chExt cx="9144005" cy="950869"/>
          </a:xfrm>
        </p:grpSpPr>
        <p:sp>
          <p:nvSpPr>
            <p:cNvPr id="12"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8" name="TextBox 17"/>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pic>
        <p:nvPicPr>
          <p:cNvPr id="2" name="Picture 1">
            <a:extLst>
              <a:ext uri="{FF2B5EF4-FFF2-40B4-BE49-F238E27FC236}">
                <a16:creationId xmlns:a16="http://schemas.microsoft.com/office/drawing/2014/main" id="{EF0F8266-E2A5-1BCF-F565-D2369BE5A311}"/>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854152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56162" y="1484787"/>
            <a:ext cx="6376406" cy="3534947"/>
          </a:xfrm>
          <a:prstGeom prst="rect">
            <a:avLst/>
          </a:prstGeom>
        </p:spPr>
      </p:pic>
      <p:sp>
        <p:nvSpPr>
          <p:cNvPr id="7" name="Rounded Rectangle 6"/>
          <p:cNvSpPr/>
          <p:nvPr/>
        </p:nvSpPr>
        <p:spPr>
          <a:xfrm>
            <a:off x="5951984" y="3348975"/>
            <a:ext cx="648072" cy="29605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p:cNvSpPr txBox="1"/>
          <p:nvPr/>
        </p:nvSpPr>
        <p:spPr>
          <a:xfrm>
            <a:off x="1667330" y="1006857"/>
            <a:ext cx="5224507" cy="1446550"/>
          </a:xfrm>
          <a:prstGeom prst="rect">
            <a:avLst/>
          </a:prstGeom>
          <a:noFill/>
        </p:spPr>
        <p:txBody>
          <a:bodyPr wrap="none" rtlCol="0">
            <a:spAutoFit/>
          </a:bodyPr>
          <a:lstStyle/>
          <a:p>
            <a:r>
              <a:rPr lang="fr-FR" sz="2400" dirty="0"/>
              <a:t>Change the local directory</a:t>
            </a: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 </a:t>
            </a:r>
            <a:r>
              <a:rPr lang="en-GB" sz="2000" dirty="0">
                <a:solidFill>
                  <a:schemeClr val="tx2"/>
                </a:solidFill>
                <a:latin typeface="Consolas" panose="020B0609020204030204" pitchFamily="49" charset="0"/>
                <a:cs typeface="Consolas" panose="020B0609020204030204" pitchFamily="49" charset="0"/>
              </a:rPr>
              <a:t>cd ee51vn/docs</a:t>
            </a: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grpSp>
        <p:nvGrpSpPr>
          <p:cNvPr id="10" name="Group 9"/>
          <p:cNvGrpSpPr/>
          <p:nvPr/>
        </p:nvGrpSpPr>
        <p:grpSpPr>
          <a:xfrm>
            <a:off x="1523999" y="4241"/>
            <a:ext cx="9144005" cy="950869"/>
            <a:chOff x="-3" y="4238"/>
            <a:chExt cx="9144005" cy="950869"/>
          </a:xfrm>
        </p:grpSpPr>
        <p:sp>
          <p:nvSpPr>
            <p:cNvPr id="12"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8" name="TextBox 17"/>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sp>
        <p:nvSpPr>
          <p:cNvPr id="2" name="Rounded Rectangle 6">
            <a:extLst>
              <a:ext uri="{FF2B5EF4-FFF2-40B4-BE49-F238E27FC236}">
                <a16:creationId xmlns:a16="http://schemas.microsoft.com/office/drawing/2014/main" id="{64165EE7-C993-04F6-B91B-2E6BB434CDB5}"/>
              </a:ext>
            </a:extLst>
          </p:cNvPr>
          <p:cNvSpPr/>
          <p:nvPr/>
        </p:nvSpPr>
        <p:spPr>
          <a:xfrm>
            <a:off x="5215384" y="3996675"/>
            <a:ext cx="648072" cy="29605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ounded Rectangle 6">
            <a:extLst>
              <a:ext uri="{FF2B5EF4-FFF2-40B4-BE49-F238E27FC236}">
                <a16:creationId xmlns:a16="http://schemas.microsoft.com/office/drawing/2014/main" id="{FC7B8E09-4D4D-00F5-A112-5D39578C0F21}"/>
              </a:ext>
            </a:extLst>
          </p:cNvPr>
          <p:cNvSpPr/>
          <p:nvPr/>
        </p:nvSpPr>
        <p:spPr>
          <a:xfrm>
            <a:off x="4279582" y="4625325"/>
            <a:ext cx="648072" cy="29605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FB780CBC-9F2E-C517-C34F-08C74D6074B4}"/>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597580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67330" y="1006859"/>
            <a:ext cx="4942379" cy="1754326"/>
          </a:xfrm>
          <a:prstGeom prst="rect">
            <a:avLst/>
          </a:prstGeom>
          <a:noFill/>
        </p:spPr>
        <p:txBody>
          <a:bodyPr wrap="none" rtlCol="0">
            <a:spAutoFit/>
          </a:bodyPr>
          <a:lstStyle/>
          <a:p>
            <a:r>
              <a:rPr lang="fr-FR" sz="2400" dirty="0"/>
              <a:t>Change the local directory</a:t>
            </a:r>
          </a:p>
          <a:p>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:~/ug1/ee51vn/docs$ </a:t>
            </a:r>
            <a:endParaRPr lang="en-GB" sz="2000" dirty="0">
              <a:solidFill>
                <a:schemeClr val="accent4">
                  <a:lumMod val="40000"/>
                  <a:lumOff val="60000"/>
                </a:schemeClr>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pic>
        <p:nvPicPr>
          <p:cNvPr id="9" name="Picture 8"/>
          <p:cNvPicPr>
            <a:picLocks noChangeAspect="1"/>
          </p:cNvPicPr>
          <p:nvPr/>
        </p:nvPicPr>
        <p:blipFill>
          <a:blip r:embed="rId2"/>
          <a:stretch>
            <a:fillRect/>
          </a:stretch>
        </p:blipFill>
        <p:spPr>
          <a:xfrm>
            <a:off x="3024262" y="2748437"/>
            <a:ext cx="6376406" cy="3534947"/>
          </a:xfrm>
          <a:prstGeom prst="rect">
            <a:avLst/>
          </a:prstGeom>
        </p:spPr>
      </p:pic>
      <p:sp>
        <p:nvSpPr>
          <p:cNvPr id="7" name="Rounded Rectangle 6"/>
          <p:cNvSpPr/>
          <p:nvPr/>
        </p:nvSpPr>
        <p:spPr>
          <a:xfrm>
            <a:off x="3047681" y="5916786"/>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 7"/>
          <p:cNvGrpSpPr/>
          <p:nvPr/>
        </p:nvGrpSpPr>
        <p:grpSpPr>
          <a:xfrm>
            <a:off x="1523999" y="4241"/>
            <a:ext cx="9144005" cy="950869"/>
            <a:chOff x="-3" y="4238"/>
            <a:chExt cx="9144005" cy="950869"/>
          </a:xfrm>
        </p:grpSpPr>
        <p:sp>
          <p:nvSpPr>
            <p:cNvPr id="11"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7" name="TextBox 16"/>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pic>
        <p:nvPicPr>
          <p:cNvPr id="2" name="Picture 1">
            <a:extLst>
              <a:ext uri="{FF2B5EF4-FFF2-40B4-BE49-F238E27FC236}">
                <a16:creationId xmlns:a16="http://schemas.microsoft.com/office/drawing/2014/main" id="{B762F44C-9690-09C7-588C-24260F71E649}"/>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89406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9" name="Content Placeholder 2"/>
          <p:cNvSpPr>
            <a:spLocks noGrp="1"/>
          </p:cNvSpPr>
          <p:nvPr/>
        </p:nvSpPr>
        <p:spPr>
          <a:xfrm>
            <a:off x="1830324" y="1370965"/>
            <a:ext cx="8854286" cy="5006720"/>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endParaRPr lang="en-GB" sz="2000" dirty="0">
              <a:solidFill>
                <a:schemeClr val="accent2">
                  <a:lumMod val="60000"/>
                  <a:lumOff val="40000"/>
                </a:schemeClr>
              </a:solidFill>
              <a:latin typeface="Gill Sans Light"/>
              <a:cs typeface="Gill Sans Light"/>
            </a:endParaRPr>
          </a:p>
          <a:p>
            <a:pPr lvl="1"/>
            <a:endParaRPr lang="en-GB" sz="2000" dirty="0">
              <a:solidFill>
                <a:schemeClr val="accent2">
                  <a:lumMod val="60000"/>
                  <a:lumOff val="40000"/>
                </a:schemeClr>
              </a:solidFill>
              <a:latin typeface="Gill Sans Light"/>
              <a:cs typeface="Gill Sans Light"/>
            </a:endParaRPr>
          </a:p>
        </p:txBody>
      </p:sp>
      <p:sp>
        <p:nvSpPr>
          <p:cNvPr id="31" name="TextBox 30"/>
          <p:cNvSpPr txBox="1"/>
          <p:nvPr/>
        </p:nvSpPr>
        <p:spPr>
          <a:xfrm>
            <a:off x="1928109" y="189360"/>
            <a:ext cx="2741456" cy="584775"/>
          </a:xfrm>
          <a:prstGeom prst="rect">
            <a:avLst/>
          </a:prstGeom>
          <a:noFill/>
        </p:spPr>
        <p:txBody>
          <a:bodyPr wrap="none" rtlCol="0">
            <a:spAutoFit/>
          </a:bodyPr>
          <a:lstStyle/>
          <a:p>
            <a:r>
              <a:rPr lang="en-US" sz="3200" dirty="0">
                <a:solidFill>
                  <a:schemeClr val="bg1"/>
                </a:solidFill>
                <a:latin typeface="Gill Sans Light"/>
                <a:cs typeface="Gill Sans Light"/>
              </a:rPr>
              <a:t>What is UNIX ?</a:t>
            </a:r>
          </a:p>
        </p:txBody>
      </p:sp>
      <p:sp>
        <p:nvSpPr>
          <p:cNvPr id="4" name="Content Placeholder 3"/>
          <p:cNvSpPr>
            <a:spLocks noGrp="1"/>
          </p:cNvSpPr>
          <p:nvPr>
            <p:ph idx="1"/>
          </p:nvPr>
        </p:nvSpPr>
        <p:spPr>
          <a:xfrm>
            <a:off x="1494874" y="1505105"/>
            <a:ext cx="5577513" cy="4525963"/>
          </a:xfrm>
        </p:spPr>
        <p:txBody>
          <a:bodyPr>
            <a:normAutofit lnSpcReduction="10000"/>
          </a:bodyPr>
          <a:lstStyle/>
          <a:p>
            <a:pPr marL="342900" indent="-342900">
              <a:buFont typeface="Arial" panose="020B0604020202020204" pitchFamily="34" charset="0"/>
              <a:buChar char="•"/>
            </a:pPr>
            <a:r>
              <a:rPr lang="en-US" sz="2400" dirty="0"/>
              <a:t>UNIX is an </a:t>
            </a:r>
            <a:r>
              <a:rPr lang="en-US" sz="2400" b="1" dirty="0"/>
              <a:t>operating system family</a:t>
            </a:r>
            <a:r>
              <a:rPr lang="en-US" sz="2400" dirty="0"/>
              <a:t> (analogous to DOS and Windows)</a:t>
            </a:r>
          </a:p>
          <a:p>
            <a:endParaRPr lang="en-US" sz="2400" dirty="0"/>
          </a:p>
          <a:p>
            <a:pPr marL="342900" indent="-342900">
              <a:buFont typeface="Arial" panose="020B0604020202020204" pitchFamily="34" charset="0"/>
              <a:buChar char="•"/>
            </a:pPr>
            <a:r>
              <a:rPr lang="en-US" sz="2400" dirty="0"/>
              <a:t>First developed in the 1960s</a:t>
            </a:r>
          </a:p>
          <a:p>
            <a:endParaRPr lang="en-US" sz="2400" dirty="0"/>
          </a:p>
          <a:p>
            <a:pPr marL="342900" indent="-342900">
              <a:buFont typeface="Arial" panose="020B0604020202020204" pitchFamily="34" charset="0"/>
              <a:buChar char="•"/>
            </a:pPr>
            <a:r>
              <a:rPr lang="en-US" sz="2400" dirty="0"/>
              <a:t>Operating system, (OS)= suite of programs which make the computer work. It is a stable, multi-user, multi-tasking system for servers, desktops and laptops.</a:t>
            </a:r>
            <a:endParaRPr lang="en-GB" sz="2400" dirty="0"/>
          </a:p>
        </p:txBody>
      </p:sp>
      <p:pic>
        <p:nvPicPr>
          <p:cNvPr id="3" name="Picture 2"/>
          <p:cNvPicPr>
            <a:picLocks noChangeAspect="1"/>
          </p:cNvPicPr>
          <p:nvPr/>
        </p:nvPicPr>
        <p:blipFill>
          <a:blip r:embed="rId2"/>
          <a:stretch>
            <a:fillRect/>
          </a:stretch>
        </p:blipFill>
        <p:spPr>
          <a:xfrm>
            <a:off x="7470495" y="1600200"/>
            <a:ext cx="3197507" cy="2837788"/>
          </a:xfrm>
          <a:prstGeom prst="rect">
            <a:avLst/>
          </a:prstGeom>
        </p:spPr>
      </p:pic>
      <p:pic>
        <p:nvPicPr>
          <p:cNvPr id="5" name="Picture 4">
            <a:extLst>
              <a:ext uri="{FF2B5EF4-FFF2-40B4-BE49-F238E27FC236}">
                <a16:creationId xmlns:a16="http://schemas.microsoft.com/office/drawing/2014/main" id="{B5865297-8E78-2036-685D-C8F8419CFC77}"/>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799391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67327" y="1006859"/>
            <a:ext cx="6917278" cy="1754326"/>
          </a:xfrm>
          <a:prstGeom prst="rect">
            <a:avLst/>
          </a:prstGeom>
          <a:noFill/>
        </p:spPr>
        <p:txBody>
          <a:bodyPr wrap="none" rtlCol="0">
            <a:spAutoFit/>
          </a:bodyPr>
          <a:lstStyle/>
          <a:p>
            <a:r>
              <a:rPr lang="fr-FR" sz="2400" dirty="0"/>
              <a:t>Change the local directory</a:t>
            </a:r>
          </a:p>
          <a:p>
            <a:pPr lvl="1"/>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:~/ug1/ee51vn/docs$ </a:t>
            </a:r>
            <a:r>
              <a:rPr lang="en-GB" sz="2000" dirty="0">
                <a:solidFill>
                  <a:schemeClr val="tx2"/>
                </a:solidFill>
                <a:latin typeface="Consolas" panose="020B0609020204030204" pitchFamily="49" charset="0"/>
                <a:cs typeface="Consolas" panose="020B0609020204030204" pitchFamily="49" charset="0"/>
              </a:rPr>
              <a:t>cd ~/ug1/ee5v1</a:t>
            </a: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pic>
        <p:nvPicPr>
          <p:cNvPr id="9" name="Picture 8"/>
          <p:cNvPicPr>
            <a:picLocks noChangeAspect="1"/>
          </p:cNvPicPr>
          <p:nvPr/>
        </p:nvPicPr>
        <p:blipFill>
          <a:blip r:embed="rId2"/>
          <a:stretch>
            <a:fillRect/>
          </a:stretch>
        </p:blipFill>
        <p:spPr>
          <a:xfrm>
            <a:off x="3151379" y="2804173"/>
            <a:ext cx="6376406" cy="3534947"/>
          </a:xfrm>
          <a:prstGeom prst="rect">
            <a:avLst/>
          </a:prstGeom>
        </p:spPr>
      </p:pic>
      <p:sp>
        <p:nvSpPr>
          <p:cNvPr id="7" name="Rounded Rectangle 6"/>
          <p:cNvSpPr/>
          <p:nvPr/>
        </p:nvSpPr>
        <p:spPr>
          <a:xfrm>
            <a:off x="4110732" y="5307186"/>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 7"/>
          <p:cNvGrpSpPr/>
          <p:nvPr/>
        </p:nvGrpSpPr>
        <p:grpSpPr>
          <a:xfrm>
            <a:off x="1523999" y="4241"/>
            <a:ext cx="9144005" cy="950869"/>
            <a:chOff x="-3" y="4238"/>
            <a:chExt cx="9144005" cy="950869"/>
          </a:xfrm>
        </p:grpSpPr>
        <p:sp>
          <p:nvSpPr>
            <p:cNvPr id="11"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7" name="TextBox 16"/>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sp>
        <p:nvSpPr>
          <p:cNvPr id="2" name="Rounded Rectangle 6">
            <a:extLst>
              <a:ext uri="{FF2B5EF4-FFF2-40B4-BE49-F238E27FC236}">
                <a16:creationId xmlns:a16="http://schemas.microsoft.com/office/drawing/2014/main" id="{BEEB4163-FBD8-26F1-5398-3C00CF3982DA}"/>
              </a:ext>
            </a:extLst>
          </p:cNvPr>
          <p:cNvSpPr/>
          <p:nvPr/>
        </p:nvSpPr>
        <p:spPr>
          <a:xfrm>
            <a:off x="4817120" y="4678656"/>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ounded Rectangle 6">
            <a:extLst>
              <a:ext uri="{FF2B5EF4-FFF2-40B4-BE49-F238E27FC236}">
                <a16:creationId xmlns:a16="http://schemas.microsoft.com/office/drawing/2014/main" id="{D01043CE-B124-09FC-8DF3-B68F80D9B1CA}"/>
              </a:ext>
            </a:extLst>
          </p:cNvPr>
          <p:cNvSpPr/>
          <p:nvPr/>
        </p:nvSpPr>
        <p:spPr>
          <a:xfrm>
            <a:off x="5449838" y="4053828"/>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ounded Rectangle 6">
            <a:extLst>
              <a:ext uri="{FF2B5EF4-FFF2-40B4-BE49-F238E27FC236}">
                <a16:creationId xmlns:a16="http://schemas.microsoft.com/office/drawing/2014/main" id="{5B968746-6E0E-D324-6F46-FF97054FE695}"/>
              </a:ext>
            </a:extLst>
          </p:cNvPr>
          <p:cNvSpPr/>
          <p:nvPr/>
        </p:nvSpPr>
        <p:spPr>
          <a:xfrm>
            <a:off x="6097910" y="3429000"/>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ounded Rectangle 6">
            <a:extLst>
              <a:ext uri="{FF2B5EF4-FFF2-40B4-BE49-F238E27FC236}">
                <a16:creationId xmlns:a16="http://schemas.microsoft.com/office/drawing/2014/main" id="{68BF5B6F-8CEB-F2F6-F5FE-F50A472DAB47}"/>
              </a:ext>
            </a:extLst>
          </p:cNvPr>
          <p:cNvSpPr/>
          <p:nvPr/>
        </p:nvSpPr>
        <p:spPr>
          <a:xfrm>
            <a:off x="6745982" y="2809231"/>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Picture 17">
            <a:extLst>
              <a:ext uri="{FF2B5EF4-FFF2-40B4-BE49-F238E27FC236}">
                <a16:creationId xmlns:a16="http://schemas.microsoft.com/office/drawing/2014/main" id="{531B5D9B-1427-C7C4-5F01-53590DBAAB64}"/>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391145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67328" y="1006857"/>
            <a:ext cx="4095993" cy="1754326"/>
          </a:xfrm>
          <a:prstGeom prst="rect">
            <a:avLst/>
          </a:prstGeom>
          <a:noFill/>
        </p:spPr>
        <p:txBody>
          <a:bodyPr wrap="none" rtlCol="0">
            <a:spAutoFit/>
          </a:bodyPr>
          <a:lstStyle/>
          <a:p>
            <a:r>
              <a:rPr lang="fr-FR" sz="2400" dirty="0"/>
              <a:t>Change the local directory</a:t>
            </a:r>
          </a:p>
          <a:p>
            <a:pPr marL="800100" lvl="1" indent="-342900">
              <a:buFont typeface="Arial" panose="020B0604020202020204" pitchFamily="34" charset="0"/>
              <a:buChar char="•"/>
            </a:pPr>
            <a:endParaRPr lang="en-GB" sz="2000" dirty="0">
              <a:solidFill>
                <a:schemeClr val="accent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:~/ug1/ee51vn$</a:t>
            </a: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pic>
        <p:nvPicPr>
          <p:cNvPr id="9" name="Picture 8"/>
          <p:cNvPicPr>
            <a:picLocks noChangeAspect="1"/>
          </p:cNvPicPr>
          <p:nvPr/>
        </p:nvPicPr>
        <p:blipFill>
          <a:blip r:embed="rId2"/>
          <a:stretch>
            <a:fillRect/>
          </a:stretch>
        </p:blipFill>
        <p:spPr>
          <a:xfrm>
            <a:off x="3074145" y="2824637"/>
            <a:ext cx="6376406" cy="3534947"/>
          </a:xfrm>
          <a:prstGeom prst="rect">
            <a:avLst/>
          </a:prstGeom>
        </p:spPr>
      </p:pic>
      <p:sp>
        <p:nvSpPr>
          <p:cNvPr id="8" name="Rounded Rectangle 7"/>
          <p:cNvSpPr/>
          <p:nvPr/>
        </p:nvSpPr>
        <p:spPr>
          <a:xfrm>
            <a:off x="4043536" y="5338564"/>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 name="Group 6"/>
          <p:cNvGrpSpPr/>
          <p:nvPr/>
        </p:nvGrpSpPr>
        <p:grpSpPr>
          <a:xfrm>
            <a:off x="1523999" y="4241"/>
            <a:ext cx="9144005" cy="950869"/>
            <a:chOff x="-3" y="4238"/>
            <a:chExt cx="9144005" cy="950869"/>
          </a:xfrm>
        </p:grpSpPr>
        <p:sp>
          <p:nvSpPr>
            <p:cNvPr id="11"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7" name="TextBox 16"/>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pic>
        <p:nvPicPr>
          <p:cNvPr id="2" name="Picture 1">
            <a:extLst>
              <a:ext uri="{FF2B5EF4-FFF2-40B4-BE49-F238E27FC236}">
                <a16:creationId xmlns:a16="http://schemas.microsoft.com/office/drawing/2014/main" id="{78084FC4-3654-9864-3A1F-24A04EF762F9}"/>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324306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67328" y="1006859"/>
            <a:ext cx="4942379" cy="1754326"/>
          </a:xfrm>
          <a:prstGeom prst="rect">
            <a:avLst/>
          </a:prstGeom>
          <a:noFill/>
        </p:spPr>
        <p:txBody>
          <a:bodyPr wrap="none" rtlCol="0">
            <a:spAutoFit/>
          </a:bodyPr>
          <a:lstStyle/>
          <a:p>
            <a:r>
              <a:rPr lang="fr-FR" sz="2400" dirty="0"/>
              <a:t>Change the local directory</a:t>
            </a:r>
          </a:p>
          <a:p>
            <a:pPr marL="800100" lvl="1" indent="-342900">
              <a:buFont typeface="Arial" panose="020B0604020202020204" pitchFamily="34" charset="0"/>
              <a:buChar char="•"/>
            </a:pPr>
            <a:endParaRPr lang="en-GB" sz="2000" dirty="0">
              <a:solidFill>
                <a:schemeClr val="accent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:~/ug1/ee51vn$ </a:t>
            </a:r>
            <a:r>
              <a:rPr lang="en-GB" sz="2000" dirty="0">
                <a:solidFill>
                  <a:schemeClr val="tx2"/>
                </a:solidFill>
                <a:latin typeface="Consolas" panose="020B0609020204030204" pitchFamily="49" charset="0"/>
                <a:cs typeface="Consolas" panose="020B0609020204030204" pitchFamily="49" charset="0"/>
              </a:rPr>
              <a:t>cd ..</a:t>
            </a: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pic>
        <p:nvPicPr>
          <p:cNvPr id="9" name="Picture 8"/>
          <p:cNvPicPr>
            <a:picLocks noChangeAspect="1"/>
          </p:cNvPicPr>
          <p:nvPr/>
        </p:nvPicPr>
        <p:blipFill>
          <a:blip r:embed="rId2"/>
          <a:stretch>
            <a:fillRect/>
          </a:stretch>
        </p:blipFill>
        <p:spPr>
          <a:xfrm>
            <a:off x="3568938" y="2716687"/>
            <a:ext cx="6376406" cy="3534947"/>
          </a:xfrm>
          <a:prstGeom prst="rect">
            <a:avLst/>
          </a:prstGeom>
        </p:spPr>
      </p:pic>
      <p:sp>
        <p:nvSpPr>
          <p:cNvPr id="7" name="Rounded Rectangle 6"/>
          <p:cNvSpPr/>
          <p:nvPr/>
        </p:nvSpPr>
        <p:spPr>
          <a:xfrm>
            <a:off x="4531359" y="5211936"/>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 7"/>
          <p:cNvGrpSpPr/>
          <p:nvPr/>
        </p:nvGrpSpPr>
        <p:grpSpPr>
          <a:xfrm>
            <a:off x="1523999" y="4241"/>
            <a:ext cx="9144005" cy="950869"/>
            <a:chOff x="-3" y="4238"/>
            <a:chExt cx="9144005" cy="950869"/>
          </a:xfrm>
        </p:grpSpPr>
        <p:sp>
          <p:nvSpPr>
            <p:cNvPr id="11"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7" name="TextBox 16"/>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sp>
        <p:nvSpPr>
          <p:cNvPr id="2" name="Rounded Rectangle 6">
            <a:extLst>
              <a:ext uri="{FF2B5EF4-FFF2-40B4-BE49-F238E27FC236}">
                <a16:creationId xmlns:a16="http://schemas.microsoft.com/office/drawing/2014/main" id="{66A9ECF8-E99E-8FA8-39B3-54B6DC381D7D}"/>
              </a:ext>
            </a:extLst>
          </p:cNvPr>
          <p:cNvSpPr/>
          <p:nvPr/>
        </p:nvSpPr>
        <p:spPr>
          <a:xfrm>
            <a:off x="5248909" y="4634773"/>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D7C9317E-BF93-0795-0C3E-D8D1F6314D80}"/>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098693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67327" y="1006857"/>
            <a:ext cx="3764172" cy="1754326"/>
          </a:xfrm>
          <a:prstGeom prst="rect">
            <a:avLst/>
          </a:prstGeom>
          <a:noFill/>
        </p:spPr>
        <p:txBody>
          <a:bodyPr wrap="none" rtlCol="0">
            <a:spAutoFit/>
          </a:bodyPr>
          <a:lstStyle/>
          <a:p>
            <a:r>
              <a:rPr lang="fr-FR" sz="2400" dirty="0"/>
              <a:t>Change the local directory</a:t>
            </a:r>
          </a:p>
          <a:p>
            <a:pPr marL="800100" lvl="1" indent="-342900">
              <a:buFont typeface="Arial" panose="020B0604020202020204" pitchFamily="34" charset="0"/>
              <a:buChar char="•"/>
            </a:pPr>
            <a:endParaRPr lang="en-GB" sz="2000" dirty="0">
              <a:solidFill>
                <a:schemeClr val="accent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a:t>
            </a: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pic>
        <p:nvPicPr>
          <p:cNvPr id="9" name="Picture 8"/>
          <p:cNvPicPr>
            <a:picLocks noChangeAspect="1"/>
          </p:cNvPicPr>
          <p:nvPr/>
        </p:nvPicPr>
        <p:blipFill>
          <a:blip r:embed="rId2"/>
          <a:stretch>
            <a:fillRect/>
          </a:stretch>
        </p:blipFill>
        <p:spPr>
          <a:xfrm>
            <a:off x="3074145" y="2742087"/>
            <a:ext cx="6376406" cy="3534947"/>
          </a:xfrm>
          <a:prstGeom prst="rect">
            <a:avLst/>
          </a:prstGeom>
        </p:spPr>
      </p:pic>
      <p:grpSp>
        <p:nvGrpSpPr>
          <p:cNvPr id="7" name="Group 6"/>
          <p:cNvGrpSpPr/>
          <p:nvPr/>
        </p:nvGrpSpPr>
        <p:grpSpPr>
          <a:xfrm>
            <a:off x="1523999" y="4241"/>
            <a:ext cx="9144005" cy="950869"/>
            <a:chOff x="-3" y="4238"/>
            <a:chExt cx="9144005" cy="950869"/>
          </a:xfrm>
        </p:grpSpPr>
        <p:sp>
          <p:nvSpPr>
            <p:cNvPr id="11"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7" name="TextBox 16"/>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sp>
        <p:nvSpPr>
          <p:cNvPr id="2" name="Rounded Rectangle 7">
            <a:extLst>
              <a:ext uri="{FF2B5EF4-FFF2-40B4-BE49-F238E27FC236}">
                <a16:creationId xmlns:a16="http://schemas.microsoft.com/office/drawing/2014/main" id="{D2688CBF-5728-D3ED-012C-0A66CA31FC3F}"/>
              </a:ext>
            </a:extLst>
          </p:cNvPr>
          <p:cNvSpPr/>
          <p:nvPr/>
        </p:nvSpPr>
        <p:spPr>
          <a:xfrm>
            <a:off x="4784949" y="4621014"/>
            <a:ext cx="648072" cy="2880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icture 2">
            <a:extLst>
              <a:ext uri="{FF2B5EF4-FFF2-40B4-BE49-F238E27FC236}">
                <a16:creationId xmlns:a16="http://schemas.microsoft.com/office/drawing/2014/main" id="{D43A2526-80D9-EEB2-50C4-8A59DBF18E2B}"/>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677862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67327" y="1006857"/>
            <a:ext cx="5647700" cy="1754326"/>
          </a:xfrm>
          <a:prstGeom prst="rect">
            <a:avLst/>
          </a:prstGeom>
          <a:noFill/>
        </p:spPr>
        <p:txBody>
          <a:bodyPr wrap="none" rtlCol="0">
            <a:spAutoFit/>
          </a:bodyPr>
          <a:lstStyle/>
          <a:p>
            <a:r>
              <a:rPr lang="fr-FR" sz="2400" dirty="0"/>
              <a:t>Change the local directory</a:t>
            </a:r>
          </a:p>
          <a:p>
            <a:pPr marL="800100" lvl="1" indent="-342900">
              <a:buFont typeface="Arial" panose="020B0604020202020204" pitchFamily="34" charset="0"/>
              <a:buChar char="•"/>
            </a:pPr>
            <a:endParaRPr lang="en-GB" sz="2000" dirty="0">
              <a:solidFill>
                <a:schemeClr val="accent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:~/ug1/ee51vn$ </a:t>
            </a:r>
            <a:r>
              <a:rPr lang="en-GB" sz="2000" dirty="0">
                <a:solidFill>
                  <a:schemeClr val="tx2"/>
                </a:solidFill>
                <a:latin typeface="Consolas" panose="020B0609020204030204" pitchFamily="49" charset="0"/>
                <a:cs typeface="Consolas" panose="020B0609020204030204" pitchFamily="49" charset="0"/>
              </a:rPr>
              <a:t>cd ../../</a:t>
            </a: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pic>
        <p:nvPicPr>
          <p:cNvPr id="9" name="Picture 8"/>
          <p:cNvPicPr>
            <a:picLocks noChangeAspect="1"/>
          </p:cNvPicPr>
          <p:nvPr/>
        </p:nvPicPr>
        <p:blipFill>
          <a:blip r:embed="rId2"/>
          <a:stretch>
            <a:fillRect/>
          </a:stretch>
        </p:blipFill>
        <p:spPr>
          <a:xfrm>
            <a:off x="2907797" y="2957987"/>
            <a:ext cx="6376406" cy="3534947"/>
          </a:xfrm>
          <a:prstGeom prst="rect">
            <a:avLst/>
          </a:prstGeom>
        </p:spPr>
      </p:pic>
      <p:sp>
        <p:nvSpPr>
          <p:cNvPr id="8" name="Rounded Rectangle 7"/>
          <p:cNvSpPr/>
          <p:nvPr/>
        </p:nvSpPr>
        <p:spPr>
          <a:xfrm>
            <a:off x="3869301" y="5478264"/>
            <a:ext cx="648072" cy="288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 name="Group 6"/>
          <p:cNvGrpSpPr/>
          <p:nvPr/>
        </p:nvGrpSpPr>
        <p:grpSpPr>
          <a:xfrm>
            <a:off x="1523999" y="4241"/>
            <a:ext cx="9144005" cy="950869"/>
            <a:chOff x="-3" y="4238"/>
            <a:chExt cx="9144005" cy="950869"/>
          </a:xfrm>
        </p:grpSpPr>
        <p:sp>
          <p:nvSpPr>
            <p:cNvPr id="11"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7" name="TextBox 16"/>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pic>
        <p:nvPicPr>
          <p:cNvPr id="2" name="Picture 1">
            <a:extLst>
              <a:ext uri="{FF2B5EF4-FFF2-40B4-BE49-F238E27FC236}">
                <a16:creationId xmlns:a16="http://schemas.microsoft.com/office/drawing/2014/main" id="{B483A18F-8B83-2E38-986F-2E75CF722014}"/>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229722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67327" y="1006857"/>
            <a:ext cx="3764172" cy="1446550"/>
          </a:xfrm>
          <a:prstGeom prst="rect">
            <a:avLst/>
          </a:prstGeom>
          <a:noFill/>
        </p:spPr>
        <p:txBody>
          <a:bodyPr wrap="none" rtlCol="0">
            <a:spAutoFit/>
          </a:bodyPr>
          <a:lstStyle/>
          <a:p>
            <a:r>
              <a:rPr lang="fr-FR" sz="2400" dirty="0"/>
              <a:t>Change the local directory</a:t>
            </a:r>
          </a:p>
          <a:p>
            <a:pPr marL="800100" lvl="1" indent="-342900">
              <a:buFont typeface="Arial" panose="020B0604020202020204" pitchFamily="34" charset="0"/>
              <a:buChar char="•"/>
            </a:pPr>
            <a:r>
              <a:rPr lang="en-GB" sz="2000" dirty="0" err="1">
                <a:solidFill>
                  <a:schemeClr val="accent2"/>
                </a:solidFill>
                <a:latin typeface="Consolas" panose="020B0609020204030204" pitchFamily="49" charset="0"/>
                <a:cs typeface="Consolas" panose="020B0609020204030204" pitchFamily="49" charset="0"/>
              </a:rPr>
              <a:t>its@host</a:t>
            </a:r>
            <a:r>
              <a:rPr lang="en-GB" sz="2000" dirty="0">
                <a:solidFill>
                  <a:schemeClr val="accent2"/>
                </a:solidFill>
                <a:latin typeface="Consolas" panose="020B0609020204030204" pitchFamily="49" charset="0"/>
                <a:cs typeface="Consolas" panose="020B0609020204030204" pitchFamily="49" charset="0"/>
              </a:rPr>
              <a:t>:~$</a:t>
            </a: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en-GB" sz="2000" dirty="0">
              <a:solidFill>
                <a:schemeClr val="tx2"/>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fr-FR" sz="2400" dirty="0"/>
          </a:p>
        </p:txBody>
      </p:sp>
      <p:pic>
        <p:nvPicPr>
          <p:cNvPr id="9" name="Picture 8"/>
          <p:cNvPicPr>
            <a:picLocks noChangeAspect="1"/>
          </p:cNvPicPr>
          <p:nvPr/>
        </p:nvPicPr>
        <p:blipFill>
          <a:blip r:embed="rId2"/>
          <a:stretch>
            <a:fillRect/>
          </a:stretch>
        </p:blipFill>
        <p:spPr>
          <a:xfrm>
            <a:off x="3074145" y="2949029"/>
            <a:ext cx="6376406" cy="3534947"/>
          </a:xfrm>
          <a:prstGeom prst="rect">
            <a:avLst/>
          </a:prstGeom>
        </p:spPr>
      </p:pic>
      <p:sp>
        <p:nvSpPr>
          <p:cNvPr id="7" name="Rounded Rectangle 6"/>
          <p:cNvSpPr/>
          <p:nvPr/>
        </p:nvSpPr>
        <p:spPr>
          <a:xfrm>
            <a:off x="5378401" y="4245170"/>
            <a:ext cx="648072" cy="21602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 7"/>
          <p:cNvGrpSpPr/>
          <p:nvPr/>
        </p:nvGrpSpPr>
        <p:grpSpPr>
          <a:xfrm>
            <a:off x="1523999" y="4241"/>
            <a:ext cx="9144005" cy="950869"/>
            <a:chOff x="-3" y="4238"/>
            <a:chExt cx="9144005" cy="950869"/>
          </a:xfrm>
        </p:grpSpPr>
        <p:sp>
          <p:nvSpPr>
            <p:cNvPr id="11"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3"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7" name="TextBox 16"/>
          <p:cNvSpPr txBox="1"/>
          <p:nvPr/>
        </p:nvSpPr>
        <p:spPr>
          <a:xfrm>
            <a:off x="1928109" y="189360"/>
            <a:ext cx="3368102" cy="584775"/>
          </a:xfrm>
          <a:prstGeom prst="rect">
            <a:avLst/>
          </a:prstGeom>
          <a:noFill/>
        </p:spPr>
        <p:txBody>
          <a:bodyPr wrap="none" rtlCol="0">
            <a:spAutoFit/>
          </a:bodyPr>
          <a:lstStyle/>
          <a:p>
            <a:r>
              <a:rPr lang="en-US" sz="3200" dirty="0">
                <a:solidFill>
                  <a:schemeClr val="bg1"/>
                </a:solidFill>
                <a:latin typeface="Gill Sans Light"/>
                <a:cs typeface="Gill Sans Light"/>
              </a:rPr>
              <a:t>Directory Structure</a:t>
            </a:r>
          </a:p>
        </p:txBody>
      </p:sp>
      <p:pic>
        <p:nvPicPr>
          <p:cNvPr id="2" name="Picture 1">
            <a:extLst>
              <a:ext uri="{FF2B5EF4-FFF2-40B4-BE49-F238E27FC236}">
                <a16:creationId xmlns:a16="http://schemas.microsoft.com/office/drawing/2014/main" id="{C0CB3000-598D-0834-AA47-37880D0885FF}"/>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564531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83766" y="1140225"/>
            <a:ext cx="9224467" cy="5402644"/>
          </a:xfrm>
        </p:spPr>
        <p:txBody>
          <a:bodyPr>
            <a:noAutofit/>
          </a:bodyPr>
          <a:lstStyle/>
          <a:p>
            <a:pPr>
              <a:lnSpc>
                <a:spcPct val="120000"/>
              </a:lnSpc>
              <a:spcAft>
                <a:spcPts val="0"/>
              </a:spcAft>
            </a:pPr>
            <a:r>
              <a:rPr lang="en-GB" sz="2000" dirty="0"/>
              <a:t>Pathnames</a:t>
            </a:r>
          </a:p>
          <a:p>
            <a:pPr lvl="1">
              <a:lnSpc>
                <a:spcPct val="120000"/>
              </a:lnSpc>
              <a:spcBef>
                <a:spcPts val="0"/>
              </a:spcBef>
              <a:spcAft>
                <a:spcPts val="0"/>
              </a:spcAft>
            </a:pPr>
            <a:r>
              <a:rPr lang="en-GB" sz="2000" b="1" dirty="0" err="1"/>
              <a:t>pwd</a:t>
            </a:r>
            <a:r>
              <a:rPr lang="en-GB" sz="2000" dirty="0"/>
              <a:t>  (print working directory)</a:t>
            </a:r>
          </a:p>
          <a:p>
            <a:pPr lvl="1">
              <a:lnSpc>
                <a:spcPct val="120000"/>
              </a:lnSpc>
              <a:spcBef>
                <a:spcPts val="0"/>
              </a:spcBef>
              <a:spcAft>
                <a:spcPts val="0"/>
              </a:spcAft>
            </a:pPr>
            <a:r>
              <a:rPr lang="en-GB" sz="2000" dirty="0"/>
              <a:t>Pathnames enable you to work out where you are in relation to the whole file-system</a:t>
            </a:r>
          </a:p>
          <a:p>
            <a:pPr>
              <a:spcAft>
                <a:spcPts val="0"/>
              </a:spcAft>
            </a:pPr>
            <a:endParaRPr lang="en-GB" sz="2000" dirty="0"/>
          </a:p>
          <a:p>
            <a:pPr>
              <a:spcAft>
                <a:spcPts val="0"/>
              </a:spcAft>
            </a:pPr>
            <a:r>
              <a:rPr lang="en-GB" sz="2000" dirty="0"/>
              <a:t>Listing files and directories</a:t>
            </a:r>
          </a:p>
          <a:p>
            <a:pPr lvl="1">
              <a:spcBef>
                <a:spcPts val="0"/>
              </a:spcBef>
              <a:spcAft>
                <a:spcPts val="0"/>
              </a:spcAft>
            </a:pPr>
            <a:r>
              <a:rPr lang="en-GB" sz="2000" b="1" dirty="0" err="1"/>
              <a:t>ls</a:t>
            </a:r>
            <a:r>
              <a:rPr lang="en-GB" sz="2000" b="1" dirty="0"/>
              <a:t>  (</a:t>
            </a:r>
            <a:r>
              <a:rPr lang="en-GB" sz="2000" dirty="0"/>
              <a:t>lists the contents of your current working directory)</a:t>
            </a:r>
            <a:endParaRPr lang="en-GB" sz="2000" b="1" dirty="0"/>
          </a:p>
          <a:p>
            <a:pPr lvl="1">
              <a:spcBef>
                <a:spcPts val="0"/>
              </a:spcBef>
              <a:spcAft>
                <a:spcPts val="0"/>
              </a:spcAft>
            </a:pPr>
            <a:r>
              <a:rPr lang="en-GB" sz="2000" b="1" dirty="0" err="1"/>
              <a:t>ls</a:t>
            </a:r>
            <a:r>
              <a:rPr lang="en-GB" sz="2000" b="1" dirty="0"/>
              <a:t> –a (</a:t>
            </a:r>
            <a:r>
              <a:rPr lang="en-GB" sz="2000" dirty="0"/>
              <a:t>lists files that are normally hidden)</a:t>
            </a:r>
            <a:endParaRPr lang="en-GB" sz="2000" b="1" u="sng" dirty="0"/>
          </a:p>
          <a:p>
            <a:pPr>
              <a:spcAft>
                <a:spcPts val="0"/>
              </a:spcAft>
            </a:pPr>
            <a:endParaRPr lang="en-GB" sz="2000" dirty="0"/>
          </a:p>
          <a:p>
            <a:pPr>
              <a:spcAft>
                <a:spcPts val="0"/>
              </a:spcAft>
            </a:pPr>
            <a:r>
              <a:rPr lang="en-GB" sz="2000" dirty="0"/>
              <a:t>Making Directories</a:t>
            </a:r>
          </a:p>
          <a:p>
            <a:pPr lvl="1">
              <a:spcBef>
                <a:spcPts val="0"/>
              </a:spcBef>
              <a:spcAft>
                <a:spcPts val="0"/>
              </a:spcAft>
            </a:pPr>
            <a:r>
              <a:rPr lang="en-GB" sz="2000" b="1" dirty="0" err="1"/>
              <a:t>mkdir</a:t>
            </a:r>
            <a:r>
              <a:rPr lang="en-GB" sz="2000" dirty="0"/>
              <a:t> </a:t>
            </a:r>
            <a:r>
              <a:rPr lang="en-GB" sz="2000" i="1" dirty="0"/>
              <a:t>filename</a:t>
            </a:r>
            <a:endParaRPr lang="en-GB" sz="2000" b="1" i="1" dirty="0"/>
          </a:p>
          <a:p>
            <a:pPr>
              <a:spcAft>
                <a:spcPts val="0"/>
              </a:spcAft>
            </a:pPr>
            <a:endParaRPr lang="en-GB" sz="2000" dirty="0"/>
          </a:p>
          <a:p>
            <a:pPr>
              <a:spcAft>
                <a:spcPts val="0"/>
              </a:spcAft>
            </a:pPr>
            <a:r>
              <a:rPr lang="en-GB" sz="2000" dirty="0"/>
              <a:t>Changing to a different directory </a:t>
            </a:r>
          </a:p>
          <a:p>
            <a:pPr lvl="1">
              <a:spcBef>
                <a:spcPts val="0"/>
              </a:spcBef>
              <a:spcAft>
                <a:spcPts val="0"/>
              </a:spcAft>
            </a:pPr>
            <a:r>
              <a:rPr lang="en-GB" sz="2000" b="1" dirty="0"/>
              <a:t>cd</a:t>
            </a:r>
            <a:r>
              <a:rPr lang="en-GB" sz="2000" dirty="0"/>
              <a:t>  </a:t>
            </a:r>
            <a:r>
              <a:rPr lang="en-GB" sz="2000" i="1" dirty="0"/>
              <a:t>filename</a:t>
            </a:r>
            <a:endParaRPr lang="en-GB" sz="2000" b="1" dirty="0"/>
          </a:p>
          <a:p>
            <a:pPr lvl="1">
              <a:spcBef>
                <a:spcPts val="0"/>
              </a:spcBef>
              <a:spcAft>
                <a:spcPts val="0"/>
              </a:spcAft>
            </a:pPr>
            <a:r>
              <a:rPr lang="en-GB" sz="2000" b="1" dirty="0"/>
              <a:t>cd .. (The parent directory)</a:t>
            </a:r>
          </a:p>
          <a:p>
            <a:pPr lvl="1"/>
            <a:endParaRPr lang="en-GB" sz="2000" b="1" dirty="0"/>
          </a:p>
          <a:p>
            <a:pPr marL="365760" lvl="1" indent="0">
              <a:buNone/>
            </a:pPr>
            <a:endParaRPr lang="en-GB" sz="2000" i="1" dirty="0"/>
          </a:p>
        </p:txBody>
      </p:sp>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048959" cy="584775"/>
          </a:xfrm>
          <a:prstGeom prst="rect">
            <a:avLst/>
          </a:prstGeom>
          <a:noFill/>
        </p:spPr>
        <p:txBody>
          <a:bodyPr wrap="none" rtlCol="0">
            <a:spAutoFit/>
          </a:bodyPr>
          <a:lstStyle/>
          <a:p>
            <a:r>
              <a:rPr lang="en-US" sz="3200">
                <a:solidFill>
                  <a:schemeClr val="bg1"/>
                </a:solidFill>
                <a:latin typeface="Gill Sans Light"/>
                <a:cs typeface="Gill Sans Light"/>
              </a:rPr>
              <a:t>Commands</a:t>
            </a:r>
            <a:endParaRPr lang="en-US" sz="3200" dirty="0">
              <a:solidFill>
                <a:schemeClr val="bg1"/>
              </a:solidFill>
              <a:latin typeface="Gill Sans Light"/>
              <a:cs typeface="Gill Sans Light"/>
            </a:endParaRPr>
          </a:p>
        </p:txBody>
      </p:sp>
      <p:pic>
        <p:nvPicPr>
          <p:cNvPr id="3" name="Picture 2">
            <a:extLst>
              <a:ext uri="{FF2B5EF4-FFF2-40B4-BE49-F238E27FC236}">
                <a16:creationId xmlns:a16="http://schemas.microsoft.com/office/drawing/2014/main" id="{6E05C7F4-BC14-876F-BCE7-E8097D644ED5}"/>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493579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51182810"/>
              </p:ext>
            </p:extLst>
          </p:nvPr>
        </p:nvGraphicFramePr>
        <p:xfrm>
          <a:off x="1783689" y="1582644"/>
          <a:ext cx="8229600" cy="397002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algn="ctr"/>
                      <a:r>
                        <a:rPr lang="en-GB" dirty="0">
                          <a:effectLst/>
                        </a:rPr>
                        <a:t>Command</a:t>
                      </a:r>
                    </a:p>
                  </a:txBody>
                  <a:tcPr marL="47625" marR="47625" marT="47625" marB="47625" anchor="ctr">
                    <a:lnL>
                      <a:noFill/>
                    </a:lnL>
                    <a:lnR>
                      <a:noFill/>
                    </a:lnR>
                    <a:lnT>
                      <a:noFill/>
                    </a:lnT>
                    <a:lnB>
                      <a:noFill/>
                    </a:lnB>
                    <a:solidFill>
                      <a:srgbClr val="ECE9D8"/>
                    </a:solidFill>
                  </a:tcPr>
                </a:tc>
                <a:tc>
                  <a:txBody>
                    <a:bodyPr/>
                    <a:lstStyle/>
                    <a:p>
                      <a:pPr algn="ctr"/>
                      <a:r>
                        <a:rPr lang="en-GB">
                          <a:effectLst/>
                        </a:rPr>
                        <a:t>Meaning</a:t>
                      </a:r>
                    </a:p>
                  </a:txBody>
                  <a:tcPr marL="47625" marR="47625" marT="47625" marB="47625" anchor="ctr">
                    <a:lnL>
                      <a:noFill/>
                    </a:lnL>
                    <a:lnR>
                      <a:noFill/>
                    </a:lnR>
                    <a:lnT>
                      <a:noFill/>
                    </a:lnT>
                    <a:lnB>
                      <a:noFill/>
                    </a:lnB>
                    <a:solidFill>
                      <a:srgbClr val="ECE9D8"/>
                    </a:solidFill>
                  </a:tcPr>
                </a:tc>
                <a:extLst>
                  <a:ext uri="{0D108BD9-81ED-4DB2-BD59-A6C34878D82A}">
                    <a16:rowId xmlns:a16="http://schemas.microsoft.com/office/drawing/2014/main" val="10000"/>
                  </a:ext>
                </a:extLst>
              </a:tr>
              <a:tr h="0">
                <a:tc>
                  <a:txBody>
                    <a:bodyPr/>
                    <a:lstStyle/>
                    <a:p>
                      <a:pPr algn="ctr"/>
                      <a:r>
                        <a:rPr lang="en-GB" b="1">
                          <a:solidFill>
                            <a:srgbClr val="000000"/>
                          </a:solidFill>
                          <a:effectLst/>
                          <a:latin typeface="Courier New"/>
                        </a:rPr>
                        <a:t>ls</a:t>
                      </a:r>
                    </a:p>
                  </a:txBody>
                  <a:tcPr marL="47625" marR="47625" marT="47625" marB="47625" anchor="ctr">
                    <a:lnL>
                      <a:noFill/>
                    </a:lnL>
                    <a:lnR>
                      <a:noFill/>
                    </a:lnR>
                    <a:lnT>
                      <a:noFill/>
                    </a:lnT>
                    <a:lnB>
                      <a:noFill/>
                    </a:lnB>
                  </a:tcPr>
                </a:tc>
                <a:tc>
                  <a:txBody>
                    <a:bodyPr/>
                    <a:lstStyle/>
                    <a:p>
                      <a:pPr algn="ctr"/>
                      <a:r>
                        <a:rPr lang="en-GB">
                          <a:effectLst/>
                        </a:rPr>
                        <a:t>list files and directories</a:t>
                      </a:r>
                    </a:p>
                  </a:txBody>
                  <a:tcPr marL="47625" marR="47625" marT="47625" marB="47625" anchor="ctr">
                    <a:lnL>
                      <a:noFill/>
                    </a:lnL>
                    <a:lnR>
                      <a:noFill/>
                    </a:lnR>
                    <a:lnT>
                      <a:noFill/>
                    </a:lnT>
                    <a:lnB>
                      <a:noFill/>
                    </a:lnB>
                  </a:tcPr>
                </a:tc>
                <a:extLst>
                  <a:ext uri="{0D108BD9-81ED-4DB2-BD59-A6C34878D82A}">
                    <a16:rowId xmlns:a16="http://schemas.microsoft.com/office/drawing/2014/main" val="10001"/>
                  </a:ext>
                </a:extLst>
              </a:tr>
              <a:tr h="0">
                <a:tc>
                  <a:txBody>
                    <a:bodyPr/>
                    <a:lstStyle/>
                    <a:p>
                      <a:pPr algn="ctr"/>
                      <a:r>
                        <a:rPr lang="en-GB" b="1">
                          <a:solidFill>
                            <a:srgbClr val="000000"/>
                          </a:solidFill>
                          <a:effectLst/>
                          <a:latin typeface="Courier New"/>
                        </a:rPr>
                        <a:t>ls -a</a:t>
                      </a:r>
                    </a:p>
                  </a:txBody>
                  <a:tcPr marL="47625" marR="47625" marT="47625" marB="47625" anchor="ctr">
                    <a:lnL>
                      <a:noFill/>
                    </a:lnL>
                    <a:lnR>
                      <a:noFill/>
                    </a:lnR>
                    <a:lnT>
                      <a:noFill/>
                    </a:lnT>
                    <a:lnB>
                      <a:noFill/>
                    </a:lnB>
                  </a:tcPr>
                </a:tc>
                <a:tc>
                  <a:txBody>
                    <a:bodyPr/>
                    <a:lstStyle/>
                    <a:p>
                      <a:pPr algn="ctr"/>
                      <a:r>
                        <a:rPr lang="en-GB">
                          <a:effectLst/>
                        </a:rPr>
                        <a:t>list all files and directories</a:t>
                      </a:r>
                    </a:p>
                  </a:txBody>
                  <a:tcPr marL="47625" marR="47625" marT="47625" marB="47625" anchor="ctr">
                    <a:lnL>
                      <a:noFill/>
                    </a:lnL>
                    <a:lnR>
                      <a:noFill/>
                    </a:lnR>
                    <a:lnT>
                      <a:noFill/>
                    </a:lnT>
                    <a:lnB>
                      <a:noFill/>
                    </a:lnB>
                  </a:tcPr>
                </a:tc>
                <a:extLst>
                  <a:ext uri="{0D108BD9-81ED-4DB2-BD59-A6C34878D82A}">
                    <a16:rowId xmlns:a16="http://schemas.microsoft.com/office/drawing/2014/main" val="10002"/>
                  </a:ext>
                </a:extLst>
              </a:tr>
              <a:tr h="0">
                <a:tc>
                  <a:txBody>
                    <a:bodyPr/>
                    <a:lstStyle/>
                    <a:p>
                      <a:pPr algn="ctr"/>
                      <a:r>
                        <a:rPr lang="en-GB" b="1" dirty="0" err="1">
                          <a:solidFill>
                            <a:srgbClr val="000000"/>
                          </a:solidFill>
                          <a:effectLst/>
                          <a:latin typeface="Courier New"/>
                        </a:rPr>
                        <a:t>mkdir</a:t>
                      </a:r>
                      <a:r>
                        <a:rPr lang="en-GB" b="1" dirty="0">
                          <a:solidFill>
                            <a:srgbClr val="000000"/>
                          </a:solidFill>
                          <a:effectLst/>
                          <a:latin typeface="Courier New"/>
                        </a:rPr>
                        <a:t> </a:t>
                      </a:r>
                      <a:r>
                        <a:rPr lang="en-GB" b="1" i="1" dirty="0">
                          <a:solidFill>
                            <a:srgbClr val="000000"/>
                          </a:solidFill>
                          <a:effectLst/>
                          <a:latin typeface="Courier New"/>
                        </a:rPr>
                        <a:t>directory</a:t>
                      </a:r>
                      <a:endParaRPr lang="en-GB" b="1" dirty="0">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dirty="0">
                          <a:effectLst/>
                        </a:rPr>
                        <a:t>make a directory named “directory”</a:t>
                      </a:r>
                    </a:p>
                  </a:txBody>
                  <a:tcPr marL="47625" marR="47625" marT="47625" marB="47625" anchor="ctr">
                    <a:lnL>
                      <a:noFill/>
                    </a:lnL>
                    <a:lnR>
                      <a:noFill/>
                    </a:lnR>
                    <a:lnT>
                      <a:noFill/>
                    </a:lnT>
                    <a:lnB>
                      <a:noFill/>
                    </a:lnB>
                  </a:tcPr>
                </a:tc>
                <a:extLst>
                  <a:ext uri="{0D108BD9-81ED-4DB2-BD59-A6C34878D82A}">
                    <a16:rowId xmlns:a16="http://schemas.microsoft.com/office/drawing/2014/main" val="10003"/>
                  </a:ext>
                </a:extLst>
              </a:tr>
              <a:tr h="0">
                <a:tc>
                  <a:txBody>
                    <a:bodyPr/>
                    <a:lstStyle/>
                    <a:p>
                      <a:pPr algn="ctr"/>
                      <a:r>
                        <a:rPr lang="en-GB" b="1">
                          <a:solidFill>
                            <a:srgbClr val="000000"/>
                          </a:solidFill>
                          <a:effectLst/>
                          <a:latin typeface="Courier New"/>
                        </a:rPr>
                        <a:t>cd </a:t>
                      </a:r>
                      <a:r>
                        <a:rPr lang="en-GB" b="1" i="1">
                          <a:solidFill>
                            <a:srgbClr val="000000"/>
                          </a:solidFill>
                          <a:effectLst/>
                          <a:latin typeface="Courier New"/>
                        </a:rPr>
                        <a:t>directory</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change to named directory</a:t>
                      </a:r>
                    </a:p>
                  </a:txBody>
                  <a:tcPr marL="47625" marR="47625" marT="47625" marB="47625" anchor="ctr">
                    <a:lnL>
                      <a:noFill/>
                    </a:lnL>
                    <a:lnR>
                      <a:noFill/>
                    </a:lnR>
                    <a:lnT>
                      <a:noFill/>
                    </a:lnT>
                    <a:lnB>
                      <a:noFill/>
                    </a:lnB>
                  </a:tcPr>
                </a:tc>
                <a:extLst>
                  <a:ext uri="{0D108BD9-81ED-4DB2-BD59-A6C34878D82A}">
                    <a16:rowId xmlns:a16="http://schemas.microsoft.com/office/drawing/2014/main" val="10004"/>
                  </a:ext>
                </a:extLst>
              </a:tr>
              <a:tr h="0">
                <a:tc>
                  <a:txBody>
                    <a:bodyPr/>
                    <a:lstStyle/>
                    <a:p>
                      <a:pPr algn="ctr"/>
                      <a:r>
                        <a:rPr lang="en-GB" b="1">
                          <a:solidFill>
                            <a:srgbClr val="000000"/>
                          </a:solidFill>
                          <a:effectLst/>
                          <a:latin typeface="Courier New"/>
                        </a:rPr>
                        <a:t>cd</a:t>
                      </a:r>
                    </a:p>
                  </a:txBody>
                  <a:tcPr marL="47625" marR="47625" marT="47625" marB="47625" anchor="ctr">
                    <a:lnL>
                      <a:noFill/>
                    </a:lnL>
                    <a:lnR>
                      <a:noFill/>
                    </a:lnR>
                    <a:lnT>
                      <a:noFill/>
                    </a:lnT>
                    <a:lnB>
                      <a:noFill/>
                    </a:lnB>
                  </a:tcPr>
                </a:tc>
                <a:tc>
                  <a:txBody>
                    <a:bodyPr/>
                    <a:lstStyle/>
                    <a:p>
                      <a:pPr algn="ctr"/>
                      <a:r>
                        <a:rPr lang="en-GB">
                          <a:effectLst/>
                        </a:rPr>
                        <a:t>change to home-directory</a:t>
                      </a:r>
                    </a:p>
                  </a:txBody>
                  <a:tcPr marL="47625" marR="47625" marT="47625" marB="47625" anchor="ctr">
                    <a:lnL>
                      <a:noFill/>
                    </a:lnL>
                    <a:lnR>
                      <a:noFill/>
                    </a:lnR>
                    <a:lnT>
                      <a:noFill/>
                    </a:lnT>
                    <a:lnB>
                      <a:noFill/>
                    </a:lnB>
                  </a:tcPr>
                </a:tc>
                <a:extLst>
                  <a:ext uri="{0D108BD9-81ED-4DB2-BD59-A6C34878D82A}">
                    <a16:rowId xmlns:a16="http://schemas.microsoft.com/office/drawing/2014/main" val="10005"/>
                  </a:ext>
                </a:extLst>
              </a:tr>
              <a:tr h="0">
                <a:tc>
                  <a:txBody>
                    <a:bodyPr/>
                    <a:lstStyle/>
                    <a:p>
                      <a:pPr algn="ctr"/>
                      <a:r>
                        <a:rPr lang="en-GB" b="1">
                          <a:solidFill>
                            <a:srgbClr val="000000"/>
                          </a:solidFill>
                          <a:effectLst/>
                          <a:latin typeface="Courier New"/>
                        </a:rPr>
                        <a:t>cd ~</a:t>
                      </a:r>
                    </a:p>
                  </a:txBody>
                  <a:tcPr marL="47625" marR="47625" marT="47625" marB="47625" anchor="ctr">
                    <a:lnL>
                      <a:noFill/>
                    </a:lnL>
                    <a:lnR>
                      <a:noFill/>
                    </a:lnR>
                    <a:lnT>
                      <a:noFill/>
                    </a:lnT>
                    <a:lnB>
                      <a:noFill/>
                    </a:lnB>
                  </a:tcPr>
                </a:tc>
                <a:tc>
                  <a:txBody>
                    <a:bodyPr/>
                    <a:lstStyle/>
                    <a:p>
                      <a:pPr algn="ctr"/>
                      <a:r>
                        <a:rPr lang="en-GB">
                          <a:effectLst/>
                        </a:rPr>
                        <a:t>change to home-directory</a:t>
                      </a:r>
                    </a:p>
                  </a:txBody>
                  <a:tcPr marL="47625" marR="47625" marT="47625" marB="47625" anchor="ctr">
                    <a:lnL>
                      <a:noFill/>
                    </a:lnL>
                    <a:lnR>
                      <a:noFill/>
                    </a:lnR>
                    <a:lnT>
                      <a:noFill/>
                    </a:lnT>
                    <a:lnB>
                      <a:noFill/>
                    </a:lnB>
                  </a:tcPr>
                </a:tc>
                <a:extLst>
                  <a:ext uri="{0D108BD9-81ED-4DB2-BD59-A6C34878D82A}">
                    <a16:rowId xmlns:a16="http://schemas.microsoft.com/office/drawing/2014/main" val="10006"/>
                  </a:ext>
                </a:extLst>
              </a:tr>
              <a:tr h="0">
                <a:tc>
                  <a:txBody>
                    <a:bodyPr/>
                    <a:lstStyle/>
                    <a:p>
                      <a:pPr algn="ctr"/>
                      <a:r>
                        <a:rPr lang="en-GB" b="1">
                          <a:solidFill>
                            <a:srgbClr val="000000"/>
                          </a:solidFill>
                          <a:effectLst/>
                          <a:latin typeface="Courier New"/>
                        </a:rPr>
                        <a:t>cd ..</a:t>
                      </a:r>
                    </a:p>
                  </a:txBody>
                  <a:tcPr marL="47625" marR="47625" marT="47625" marB="47625" anchor="ctr">
                    <a:lnL>
                      <a:noFill/>
                    </a:lnL>
                    <a:lnR>
                      <a:noFill/>
                    </a:lnR>
                    <a:lnT>
                      <a:noFill/>
                    </a:lnT>
                    <a:lnB>
                      <a:noFill/>
                    </a:lnB>
                  </a:tcPr>
                </a:tc>
                <a:tc>
                  <a:txBody>
                    <a:bodyPr/>
                    <a:lstStyle/>
                    <a:p>
                      <a:pPr algn="ctr"/>
                      <a:r>
                        <a:rPr lang="en-GB" dirty="0">
                          <a:effectLst/>
                        </a:rPr>
                        <a:t>change to parent directory</a:t>
                      </a:r>
                    </a:p>
                  </a:txBody>
                  <a:tcPr marL="47625" marR="47625" marT="47625" marB="47625" anchor="ctr">
                    <a:lnL>
                      <a:noFill/>
                    </a:lnL>
                    <a:lnR>
                      <a:noFill/>
                    </a:lnR>
                    <a:lnT>
                      <a:noFill/>
                    </a:lnT>
                    <a:lnB>
                      <a:noFill/>
                    </a:lnB>
                  </a:tcPr>
                </a:tc>
                <a:extLst>
                  <a:ext uri="{0D108BD9-81ED-4DB2-BD59-A6C34878D82A}">
                    <a16:rowId xmlns:a16="http://schemas.microsoft.com/office/drawing/2014/main" val="10007"/>
                  </a:ext>
                </a:extLst>
              </a:tr>
              <a:tr h="0">
                <a:tc>
                  <a:txBody>
                    <a:bodyPr/>
                    <a:lstStyle/>
                    <a:p>
                      <a:pPr algn="ctr"/>
                      <a:r>
                        <a:rPr lang="en-GB" b="1" dirty="0">
                          <a:solidFill>
                            <a:srgbClr val="000000"/>
                          </a:solidFill>
                          <a:effectLst/>
                          <a:latin typeface="Courier New"/>
                        </a:rPr>
                        <a:t>cd .</a:t>
                      </a:r>
                    </a:p>
                  </a:txBody>
                  <a:tcPr marL="47625" marR="47625" marT="47625" marB="47625" anchor="ctr">
                    <a:lnL>
                      <a:noFill/>
                    </a:lnL>
                    <a:lnR>
                      <a:noFill/>
                    </a:lnR>
                    <a:lnT>
                      <a:noFill/>
                    </a:lnT>
                    <a:lnB>
                      <a:noFill/>
                    </a:lnB>
                  </a:tcPr>
                </a:tc>
                <a:tc>
                  <a:txBody>
                    <a:bodyPr/>
                    <a:lstStyle/>
                    <a:p>
                      <a:pPr algn="ctr"/>
                      <a:r>
                        <a:rPr lang="en-GB" dirty="0">
                          <a:effectLst/>
                        </a:rPr>
                        <a:t>does</a:t>
                      </a:r>
                      <a:r>
                        <a:rPr lang="en-GB" baseline="0" dirty="0">
                          <a:effectLst/>
                        </a:rPr>
                        <a:t> nothing: changes to current directory</a:t>
                      </a:r>
                      <a:endParaRPr lang="en-GB" dirty="0">
                        <a:effectLst/>
                      </a:endParaRPr>
                    </a:p>
                  </a:txBody>
                  <a:tcPr marL="47625" marR="47625" marT="47625" marB="47625" anchor="ctr">
                    <a:lnL>
                      <a:noFill/>
                    </a:lnL>
                    <a:lnR>
                      <a:noFill/>
                    </a:lnR>
                    <a:lnT>
                      <a:noFill/>
                    </a:lnT>
                    <a:lnB>
                      <a:noFill/>
                    </a:lnB>
                  </a:tcPr>
                </a:tc>
                <a:extLst>
                  <a:ext uri="{0D108BD9-81ED-4DB2-BD59-A6C34878D82A}">
                    <a16:rowId xmlns:a16="http://schemas.microsoft.com/office/drawing/2014/main" val="10008"/>
                  </a:ext>
                </a:extLst>
              </a:tr>
              <a:tr h="0">
                <a:tc>
                  <a:txBody>
                    <a:bodyPr/>
                    <a:lstStyle/>
                    <a:p>
                      <a:pPr algn="ctr"/>
                      <a:r>
                        <a:rPr lang="en-GB" b="1">
                          <a:solidFill>
                            <a:srgbClr val="000000"/>
                          </a:solidFill>
                          <a:effectLst/>
                          <a:latin typeface="Courier New"/>
                        </a:rPr>
                        <a:t>pwd</a:t>
                      </a:r>
                    </a:p>
                  </a:txBody>
                  <a:tcPr marL="47625" marR="47625" marT="47625" marB="47625" anchor="ctr">
                    <a:lnL>
                      <a:noFill/>
                    </a:lnL>
                    <a:lnR>
                      <a:noFill/>
                    </a:lnR>
                    <a:lnT>
                      <a:noFill/>
                    </a:lnT>
                    <a:lnB>
                      <a:noFill/>
                    </a:lnB>
                  </a:tcPr>
                </a:tc>
                <a:tc>
                  <a:txBody>
                    <a:bodyPr/>
                    <a:lstStyle/>
                    <a:p>
                      <a:pPr algn="ctr"/>
                      <a:r>
                        <a:rPr lang="en-GB" dirty="0">
                          <a:effectLst/>
                        </a:rPr>
                        <a:t>display the path of the current directory</a:t>
                      </a:r>
                    </a:p>
                  </a:txBody>
                  <a:tcPr marL="47625" marR="47625" marT="47625" marB="47625" anchor="ctr">
                    <a:lnL>
                      <a:noFill/>
                    </a:lnL>
                    <a:lnR>
                      <a:noFill/>
                    </a:lnR>
                    <a:lnT>
                      <a:noFill/>
                    </a:lnT>
                    <a:lnB>
                      <a:noFill/>
                    </a:lnB>
                  </a:tcPr>
                </a:tc>
                <a:extLst>
                  <a:ext uri="{0D108BD9-81ED-4DB2-BD59-A6C34878D82A}">
                    <a16:rowId xmlns:a16="http://schemas.microsoft.com/office/drawing/2014/main" val="10009"/>
                  </a:ext>
                </a:extLst>
              </a:tr>
            </a:tbl>
          </a:graphicData>
        </a:graphic>
      </p:graphicFrame>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048959" cy="584775"/>
          </a:xfrm>
          <a:prstGeom prst="rect">
            <a:avLst/>
          </a:prstGeom>
          <a:noFill/>
        </p:spPr>
        <p:txBody>
          <a:bodyPr wrap="none" rtlCol="0">
            <a:spAutoFit/>
          </a:bodyPr>
          <a:lstStyle/>
          <a:p>
            <a:r>
              <a:rPr lang="en-US" sz="3200">
                <a:solidFill>
                  <a:schemeClr val="bg1"/>
                </a:solidFill>
                <a:latin typeface="Gill Sans Light"/>
                <a:cs typeface="Gill Sans Light"/>
              </a:rPr>
              <a:t>Commands</a:t>
            </a:r>
            <a:endParaRPr lang="en-US" sz="3200" dirty="0">
              <a:solidFill>
                <a:schemeClr val="bg1"/>
              </a:solidFill>
              <a:latin typeface="Gill Sans Light"/>
              <a:cs typeface="Gill Sans Light"/>
            </a:endParaRPr>
          </a:p>
        </p:txBody>
      </p:sp>
      <p:pic>
        <p:nvPicPr>
          <p:cNvPr id="2" name="Picture 1">
            <a:extLst>
              <a:ext uri="{FF2B5EF4-FFF2-40B4-BE49-F238E27FC236}">
                <a16:creationId xmlns:a16="http://schemas.microsoft.com/office/drawing/2014/main" id="{55BAFBAD-F69C-E8D4-7A29-AFD20E0AA6A0}"/>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431281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25000" lnSpcReduction="20000"/>
          </a:bodyPr>
          <a:lstStyle/>
          <a:p>
            <a:pPr lvl="1"/>
            <a:endParaRPr lang="en-GB" dirty="0"/>
          </a:p>
        </p:txBody>
      </p:sp>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048959" cy="584775"/>
          </a:xfrm>
          <a:prstGeom prst="rect">
            <a:avLst/>
          </a:prstGeom>
          <a:noFill/>
        </p:spPr>
        <p:txBody>
          <a:bodyPr wrap="none" rtlCol="0">
            <a:spAutoFit/>
          </a:bodyPr>
          <a:lstStyle/>
          <a:p>
            <a:r>
              <a:rPr lang="en-US" sz="3200">
                <a:solidFill>
                  <a:schemeClr val="bg1"/>
                </a:solidFill>
                <a:latin typeface="Gill Sans Light"/>
                <a:cs typeface="Gill Sans Light"/>
              </a:rPr>
              <a:t>Commands</a:t>
            </a:r>
            <a:endParaRPr lang="en-US" sz="3200" dirty="0">
              <a:solidFill>
                <a:schemeClr val="bg1"/>
              </a:solidFill>
              <a:latin typeface="Gill Sans Light"/>
              <a:cs typeface="Gill Sans Light"/>
            </a:endParaRPr>
          </a:p>
        </p:txBody>
      </p:sp>
      <p:pic>
        <p:nvPicPr>
          <p:cNvPr id="3" name="Picture 2">
            <a:extLst>
              <a:ext uri="{FF2B5EF4-FFF2-40B4-BE49-F238E27FC236}">
                <a16:creationId xmlns:a16="http://schemas.microsoft.com/office/drawing/2014/main" id="{CFC71E32-1B17-48D2-00B6-E1695F78A930}"/>
              </a:ext>
            </a:extLst>
          </p:cNvPr>
          <p:cNvPicPr>
            <a:picLocks noChangeAspect="1"/>
          </p:cNvPicPr>
          <p:nvPr/>
        </p:nvPicPr>
        <p:blipFill>
          <a:blip r:embed="rId2"/>
          <a:stretch>
            <a:fillRect/>
          </a:stretch>
        </p:blipFill>
        <p:spPr>
          <a:xfrm>
            <a:off x="9682010" y="6231565"/>
            <a:ext cx="2162175" cy="561975"/>
          </a:xfrm>
          <a:prstGeom prst="rect">
            <a:avLst/>
          </a:prstGeom>
        </p:spPr>
      </p:pic>
      <p:sp>
        <p:nvSpPr>
          <p:cNvPr id="15" name="TextBox 14">
            <a:extLst>
              <a:ext uri="{FF2B5EF4-FFF2-40B4-BE49-F238E27FC236}">
                <a16:creationId xmlns:a16="http://schemas.microsoft.com/office/drawing/2014/main" id="{811C056E-C47C-FD61-8413-B5B9867393CD}"/>
              </a:ext>
            </a:extLst>
          </p:cNvPr>
          <p:cNvSpPr txBox="1"/>
          <p:nvPr/>
        </p:nvSpPr>
        <p:spPr>
          <a:xfrm>
            <a:off x="1523999" y="1367942"/>
            <a:ext cx="8731911" cy="4154984"/>
          </a:xfrm>
          <a:prstGeom prst="rect">
            <a:avLst/>
          </a:prstGeom>
          <a:noFill/>
        </p:spPr>
        <p:txBody>
          <a:bodyPr wrap="square" rtlCol="0">
            <a:spAutoFit/>
          </a:bodyPr>
          <a:lstStyle/>
          <a:p>
            <a:r>
              <a:rPr lang="en-GB" sz="2400" dirty="0"/>
              <a:t>Copying Files</a:t>
            </a:r>
          </a:p>
          <a:p>
            <a:pPr lvl="1"/>
            <a:r>
              <a:rPr lang="en-GB" sz="2400" b="1" dirty="0"/>
              <a:t>cp </a:t>
            </a:r>
            <a:r>
              <a:rPr lang="en-GB" sz="2400" b="1" i="1" dirty="0"/>
              <a:t>file1 file2</a:t>
            </a:r>
            <a:r>
              <a:rPr lang="en-GB" sz="2400" dirty="0"/>
              <a:t> (is the command which makes a copy of </a:t>
            </a:r>
            <a:r>
              <a:rPr lang="en-GB" sz="2400" b="1" dirty="0"/>
              <a:t>file1</a:t>
            </a:r>
            <a:r>
              <a:rPr lang="en-GB" sz="2400" dirty="0"/>
              <a:t> in the current working directory and calls it </a:t>
            </a:r>
            <a:r>
              <a:rPr lang="en-GB" sz="2400" b="1" dirty="0"/>
              <a:t>file2)</a:t>
            </a:r>
          </a:p>
          <a:p>
            <a:pPr lvl="1"/>
            <a:r>
              <a:rPr lang="en-GB" sz="2400" b="1" dirty="0"/>
              <a:t>cp  /</a:t>
            </a:r>
            <a:r>
              <a:rPr lang="en-GB" sz="2400" b="1" dirty="0" err="1"/>
              <a:t>nfs</a:t>
            </a:r>
            <a:r>
              <a:rPr lang="en-GB" sz="2400" b="1" dirty="0"/>
              <a:t>/…/…/…..txt . (</a:t>
            </a:r>
            <a:r>
              <a:rPr lang="en-GB" sz="2400" dirty="0"/>
              <a:t>take a file stored in an open access area of the file system, and use the </a:t>
            </a:r>
            <a:r>
              <a:rPr lang="en-GB" sz="2400" b="1" dirty="0"/>
              <a:t>cp</a:t>
            </a:r>
            <a:r>
              <a:rPr lang="en-GB" sz="2400" dirty="0"/>
              <a:t> command to copy it to your directory)</a:t>
            </a:r>
          </a:p>
          <a:p>
            <a:endParaRPr lang="en-GB" sz="2400" dirty="0"/>
          </a:p>
          <a:p>
            <a:r>
              <a:rPr lang="en-GB" sz="2400" dirty="0"/>
              <a:t>Moving files</a:t>
            </a:r>
          </a:p>
          <a:p>
            <a:pPr lvl="1"/>
            <a:r>
              <a:rPr lang="en-GB" sz="2400" b="1" dirty="0"/>
              <a:t>mv </a:t>
            </a:r>
            <a:r>
              <a:rPr lang="en-GB" sz="2400" b="1" i="1" dirty="0"/>
              <a:t>file1 file2</a:t>
            </a:r>
            <a:r>
              <a:rPr lang="en-GB" sz="2400" dirty="0"/>
              <a:t> (moves (or renames) file1 to file2) </a:t>
            </a:r>
          </a:p>
          <a:p>
            <a:pPr lvl="1"/>
            <a:r>
              <a:rPr lang="en-GB" sz="2400" b="1" dirty="0"/>
              <a:t>mv  </a:t>
            </a:r>
            <a:r>
              <a:rPr lang="en-GB" sz="2400" b="1" i="1" dirty="0"/>
              <a:t>file1 dir1 </a:t>
            </a:r>
            <a:r>
              <a:rPr lang="en-GB" sz="2400" i="1" dirty="0"/>
              <a:t>(moves file1 to dir1 and </a:t>
            </a:r>
            <a:r>
              <a:rPr lang="en-GB" sz="2400" dirty="0"/>
              <a:t>you end up with only one file rather than two!)</a:t>
            </a:r>
            <a:endParaRPr lang="en-GB" sz="2400" i="1" dirty="0"/>
          </a:p>
        </p:txBody>
      </p:sp>
    </p:spTree>
    <p:extLst>
      <p:ext uri="{BB962C8B-B14F-4D97-AF65-F5344CB8AC3E}">
        <p14:creationId xmlns:p14="http://schemas.microsoft.com/office/powerpoint/2010/main" val="1585823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52409" y="1075334"/>
            <a:ext cx="9454554" cy="5718206"/>
          </a:xfrm>
        </p:spPr>
        <p:txBody>
          <a:bodyPr>
            <a:normAutofit/>
          </a:bodyPr>
          <a:lstStyle/>
          <a:p>
            <a:pPr>
              <a:spcAft>
                <a:spcPts val="0"/>
              </a:spcAft>
            </a:pPr>
            <a:r>
              <a:rPr lang="en-GB" sz="2800" dirty="0"/>
              <a:t>Removing files and directories</a:t>
            </a:r>
          </a:p>
          <a:p>
            <a:pPr marL="0" lvl="1">
              <a:spcBef>
                <a:spcPts val="0"/>
              </a:spcBef>
              <a:spcAft>
                <a:spcPts val="0"/>
              </a:spcAft>
            </a:pPr>
            <a:r>
              <a:rPr lang="en-GB" sz="2800" b="1" dirty="0" err="1"/>
              <a:t>rm</a:t>
            </a:r>
            <a:r>
              <a:rPr lang="en-GB" sz="2800" dirty="0"/>
              <a:t> file1 (deletes file1)</a:t>
            </a:r>
          </a:p>
          <a:p>
            <a:pPr marL="0" lvl="1">
              <a:spcBef>
                <a:spcPts val="0"/>
              </a:spcBef>
              <a:spcAft>
                <a:spcPts val="0"/>
              </a:spcAft>
            </a:pPr>
            <a:r>
              <a:rPr lang="en-GB" sz="2800" b="1" dirty="0" err="1"/>
              <a:t>rmdir</a:t>
            </a:r>
            <a:r>
              <a:rPr lang="en-GB" sz="2800" dirty="0"/>
              <a:t> dir1(deletes dir1)</a:t>
            </a:r>
          </a:p>
          <a:p>
            <a:pPr>
              <a:spcAft>
                <a:spcPts val="0"/>
              </a:spcAft>
            </a:pPr>
            <a:endParaRPr lang="en-GB" sz="2800" dirty="0"/>
          </a:p>
          <a:p>
            <a:pPr>
              <a:spcAft>
                <a:spcPts val="0"/>
              </a:spcAft>
            </a:pPr>
            <a:r>
              <a:rPr lang="en-GB" sz="2800" dirty="0"/>
              <a:t>Displaying the contents of a file on the screen</a:t>
            </a:r>
          </a:p>
          <a:p>
            <a:pPr marL="0" lvl="1">
              <a:spcBef>
                <a:spcPts val="0"/>
              </a:spcBef>
              <a:spcAft>
                <a:spcPts val="0"/>
              </a:spcAft>
            </a:pPr>
            <a:r>
              <a:rPr lang="en-GB" sz="2800" b="1" dirty="0"/>
              <a:t>clear </a:t>
            </a:r>
            <a:r>
              <a:rPr lang="en-GB" sz="2800" dirty="0"/>
              <a:t>(clear screen)</a:t>
            </a:r>
          </a:p>
          <a:p>
            <a:pPr marL="0" lvl="1">
              <a:spcBef>
                <a:spcPts val="0"/>
              </a:spcBef>
              <a:spcAft>
                <a:spcPts val="0"/>
              </a:spcAft>
            </a:pPr>
            <a:r>
              <a:rPr lang="en-GB" sz="2800" b="1" dirty="0"/>
              <a:t>cat </a:t>
            </a:r>
            <a:r>
              <a:rPr lang="en-GB" sz="2800" dirty="0"/>
              <a:t>file1 (concatenate, display the contents of a file on the screen)</a:t>
            </a:r>
          </a:p>
          <a:p>
            <a:pPr marL="0" lvl="1">
              <a:spcBef>
                <a:spcPts val="0"/>
              </a:spcBef>
              <a:spcAft>
                <a:spcPts val="0"/>
              </a:spcAft>
            </a:pPr>
            <a:r>
              <a:rPr lang="en-GB" sz="2800" b="1" dirty="0"/>
              <a:t>less </a:t>
            </a:r>
            <a:r>
              <a:rPr lang="en-GB" sz="2800" dirty="0"/>
              <a:t>file1</a:t>
            </a:r>
            <a:r>
              <a:rPr lang="en-GB" sz="2800" b="1" dirty="0"/>
              <a:t> </a:t>
            </a:r>
            <a:r>
              <a:rPr lang="en-GB" sz="2800" dirty="0"/>
              <a:t>(writes the contents of a file onto the screen a page at a time)</a:t>
            </a:r>
          </a:p>
          <a:p>
            <a:pPr marL="0" lvl="1">
              <a:spcBef>
                <a:spcPts val="0"/>
              </a:spcBef>
              <a:spcAft>
                <a:spcPts val="0"/>
              </a:spcAft>
            </a:pPr>
            <a:r>
              <a:rPr lang="en-GB" sz="2800" b="1" dirty="0"/>
              <a:t>head</a:t>
            </a:r>
            <a:r>
              <a:rPr lang="en-GB" sz="2800" dirty="0"/>
              <a:t> file1 (writes the first ten lines of a file to the screen)</a:t>
            </a:r>
          </a:p>
          <a:p>
            <a:pPr marL="0" lvl="1">
              <a:spcBef>
                <a:spcPts val="0"/>
              </a:spcBef>
              <a:spcAft>
                <a:spcPts val="0"/>
              </a:spcAft>
            </a:pPr>
            <a:r>
              <a:rPr lang="en-GB" sz="2800" b="1" dirty="0"/>
              <a:t>tail </a:t>
            </a:r>
            <a:r>
              <a:rPr lang="en-GB" sz="2800" dirty="0"/>
              <a:t>file1</a:t>
            </a:r>
            <a:r>
              <a:rPr lang="en-GB" sz="2800" b="1" dirty="0"/>
              <a:t> </a:t>
            </a:r>
            <a:r>
              <a:rPr lang="en-GB" sz="2800" dirty="0"/>
              <a:t>(writes the last ten lines of a file to the screen)</a:t>
            </a:r>
            <a:endParaRPr lang="en-GB" sz="2800" b="1" dirty="0"/>
          </a:p>
          <a:p>
            <a:pPr lvl="1"/>
            <a:endParaRPr lang="en-GB" dirty="0"/>
          </a:p>
          <a:p>
            <a:pPr lvl="1"/>
            <a:endParaRPr lang="en-GB" dirty="0"/>
          </a:p>
        </p:txBody>
      </p:sp>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048959" cy="584775"/>
          </a:xfrm>
          <a:prstGeom prst="rect">
            <a:avLst/>
          </a:prstGeom>
          <a:noFill/>
        </p:spPr>
        <p:txBody>
          <a:bodyPr wrap="none" rtlCol="0">
            <a:spAutoFit/>
          </a:bodyPr>
          <a:lstStyle/>
          <a:p>
            <a:r>
              <a:rPr lang="en-US" sz="3200">
                <a:solidFill>
                  <a:schemeClr val="bg1"/>
                </a:solidFill>
                <a:latin typeface="Gill Sans Light"/>
                <a:cs typeface="Gill Sans Light"/>
              </a:rPr>
              <a:t>Commands</a:t>
            </a:r>
            <a:endParaRPr lang="en-US" sz="3200" dirty="0">
              <a:solidFill>
                <a:schemeClr val="bg1"/>
              </a:solidFill>
              <a:latin typeface="Gill Sans Light"/>
              <a:cs typeface="Gill Sans Light"/>
            </a:endParaRPr>
          </a:p>
        </p:txBody>
      </p:sp>
      <p:pic>
        <p:nvPicPr>
          <p:cNvPr id="3" name="Picture 2">
            <a:extLst>
              <a:ext uri="{FF2B5EF4-FFF2-40B4-BE49-F238E27FC236}">
                <a16:creationId xmlns:a16="http://schemas.microsoft.com/office/drawing/2014/main" id="{561911F5-F2E9-74C4-FA37-9548FE5E77E9}"/>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519030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9" name="Content Placeholder 2"/>
          <p:cNvSpPr>
            <a:spLocks noGrp="1"/>
          </p:cNvSpPr>
          <p:nvPr/>
        </p:nvSpPr>
        <p:spPr>
          <a:xfrm>
            <a:off x="1830324" y="1370965"/>
            <a:ext cx="8854286" cy="5006720"/>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endParaRPr lang="en-GB" sz="2000">
              <a:solidFill>
                <a:schemeClr val="accent2">
                  <a:lumMod val="60000"/>
                  <a:lumOff val="40000"/>
                </a:schemeClr>
              </a:solidFill>
              <a:latin typeface="Gill Sans Light"/>
              <a:cs typeface="Gill Sans Light"/>
            </a:endParaRPr>
          </a:p>
          <a:p>
            <a:pPr lvl="1"/>
            <a:endParaRPr lang="en-GB" sz="2000" dirty="0">
              <a:solidFill>
                <a:schemeClr val="accent2">
                  <a:lumMod val="60000"/>
                  <a:lumOff val="40000"/>
                </a:schemeClr>
              </a:solidFill>
              <a:latin typeface="Gill Sans Light"/>
              <a:cs typeface="Gill Sans Light"/>
            </a:endParaRPr>
          </a:p>
        </p:txBody>
      </p:sp>
      <p:sp>
        <p:nvSpPr>
          <p:cNvPr id="31" name="TextBox 30"/>
          <p:cNvSpPr txBox="1"/>
          <p:nvPr/>
        </p:nvSpPr>
        <p:spPr>
          <a:xfrm>
            <a:off x="1928110" y="189360"/>
            <a:ext cx="3304623" cy="584775"/>
          </a:xfrm>
          <a:prstGeom prst="rect">
            <a:avLst/>
          </a:prstGeom>
          <a:noFill/>
        </p:spPr>
        <p:txBody>
          <a:bodyPr wrap="none" rtlCol="0">
            <a:spAutoFit/>
          </a:bodyPr>
          <a:lstStyle/>
          <a:p>
            <a:r>
              <a:rPr lang="en-US" sz="3200" dirty="0">
                <a:solidFill>
                  <a:schemeClr val="bg1"/>
                </a:solidFill>
                <a:latin typeface="Gill Sans Light"/>
                <a:cs typeface="Gill Sans Light"/>
              </a:rPr>
              <a:t>Welcome to UNIX</a:t>
            </a:r>
          </a:p>
        </p:txBody>
      </p:sp>
      <p:sp>
        <p:nvSpPr>
          <p:cNvPr id="7" name="Rectangle 6"/>
          <p:cNvSpPr/>
          <p:nvPr/>
        </p:nvSpPr>
        <p:spPr>
          <a:xfrm>
            <a:off x="1722784" y="1225690"/>
            <a:ext cx="8850599" cy="5262979"/>
          </a:xfrm>
          <a:prstGeom prst="rect">
            <a:avLst/>
          </a:prstGeom>
        </p:spPr>
        <p:txBody>
          <a:bodyPr wrap="square">
            <a:spAutoFit/>
          </a:bodyPr>
          <a:lstStyle/>
          <a:p>
            <a:r>
              <a:rPr lang="en-US" sz="1600" dirty="0" err="1">
                <a:latin typeface="Consolas" charset="0"/>
                <a:ea typeface="Consolas" charset="0"/>
                <a:cs typeface="Consolas" charset="0"/>
              </a:rPr>
              <a:t>chr</a:t>
            </a:r>
            <a:r>
              <a:rPr lang="en-US" sz="1600" dirty="0">
                <a:latin typeface="Consolas" charset="0"/>
                <a:ea typeface="Consolas" charset="0"/>
                <a:cs typeface="Consolas" charset="0"/>
              </a:rPr>
              <a:t>=3;ps=80088046; join -j1 &lt;(join -j1 &lt;(cat &lt;(</a:t>
            </a:r>
            <a:r>
              <a:rPr lang="en-US" sz="1600" dirty="0" err="1">
                <a:latin typeface="Consolas" charset="0"/>
                <a:ea typeface="Consolas" charset="0"/>
                <a:cs typeface="Consolas" charset="0"/>
              </a:rPr>
              <a:t>zgrep</a:t>
            </a:r>
            <a:r>
              <a:rPr lang="en-US" sz="1600" dirty="0">
                <a:latin typeface="Consolas" charset="0"/>
                <a:ea typeface="Consolas" charset="0"/>
                <a:cs typeface="Consolas" charset="0"/>
              </a:rPr>
              <a:t> -m 1 CHROM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/t144_helic/sequencing-data/HA-4x1x-seq/VQSR-filtered/$</a:t>
            </a:r>
            <a:r>
              <a:rPr lang="en-US" sz="1600" dirty="0" err="1">
                <a:latin typeface="Consolas" charset="0"/>
                <a:ea typeface="Consolas" charset="0"/>
                <a:cs typeface="Consolas" charset="0"/>
              </a:rPr>
              <a:t>chr.hardfiltered.vcf.gz</a:t>
            </a:r>
            <a:r>
              <a:rPr lang="en-US" sz="1600" dirty="0">
                <a:latin typeface="Consolas" charset="0"/>
                <a:ea typeface="Consolas" charset="0"/>
                <a:cs typeface="Consolas" charset="0"/>
              </a:rPr>
              <a:t>) &lt;(</a:t>
            </a:r>
            <a:r>
              <a:rPr lang="en-US" sz="1600" dirty="0" err="1">
                <a:latin typeface="Consolas" charset="0"/>
                <a:ea typeface="Consolas" charset="0"/>
                <a:cs typeface="Consolas" charset="0"/>
              </a:rPr>
              <a:t>tabix</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/t144_helic/sequencing-data/HA-4x1x-seq/VQSR-filtered/$</a:t>
            </a:r>
            <a:r>
              <a:rPr lang="en-US" sz="1600" dirty="0" err="1">
                <a:latin typeface="Consolas" charset="0"/>
                <a:ea typeface="Consolas" charset="0"/>
                <a:cs typeface="Consolas" charset="0"/>
              </a:rPr>
              <a:t>chr.hardfiltered.vcf.gz</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chr</a:t>
            </a:r>
            <a:r>
              <a:rPr lang="en-US" sz="1600" dirty="0">
                <a:latin typeface="Consolas" charset="0"/>
                <a:ea typeface="Consolas" charset="0"/>
                <a:cs typeface="Consolas" charset="0"/>
              </a:rPr>
              <a:t>:${</a:t>
            </a:r>
            <a:r>
              <a:rPr lang="en-US" sz="1600" dirty="0" err="1">
                <a:latin typeface="Consolas" charset="0"/>
                <a:ea typeface="Consolas" charset="0"/>
                <a:cs typeface="Consolas" charset="0"/>
              </a:rPr>
              <a:t>ps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ps</a:t>
            </a:r>
            <a:r>
              <a:rPr lang="en-US" sz="1600" dirty="0">
                <a:latin typeface="Consolas" charset="0"/>
                <a:ea typeface="Consolas" charset="0"/>
                <a:cs typeface="Consolas" charset="0"/>
              </a:rPr>
              <a:t>) | ~/transpose-2.0/</a:t>
            </a:r>
            <a:r>
              <a:rPr lang="en-US" sz="1600" dirty="0" err="1">
                <a:latin typeface="Consolas" charset="0"/>
                <a:ea typeface="Consolas" charset="0"/>
                <a:cs typeface="Consolas" charset="0"/>
              </a:rPr>
              <a:t>src</a:t>
            </a:r>
            <a:r>
              <a:rPr lang="en-US" sz="1600" dirty="0">
                <a:latin typeface="Consolas" charset="0"/>
                <a:ea typeface="Consolas" charset="0"/>
                <a:cs typeface="Consolas" charset="0"/>
              </a:rPr>
              <a:t>/transpose -l 2000x2000 -t -f 200| grep -v NA | </a:t>
            </a:r>
            <a:r>
              <a:rPr lang="en-US" sz="1600" dirty="0" err="1">
                <a:latin typeface="Consolas" charset="0"/>
                <a:ea typeface="Consolas" charset="0"/>
                <a:cs typeface="Consolas" charset="0"/>
              </a:rPr>
              <a:t>awk</a:t>
            </a:r>
            <a:r>
              <a:rPr lang="en-US" sz="1600" dirty="0">
                <a:latin typeface="Consolas" charset="0"/>
                <a:ea typeface="Consolas" charset="0"/>
                <a:cs typeface="Consolas" charset="0"/>
              </a:rPr>
              <a:t> 'OFS=\"\\t\"{if(NF&lt;2){$(NF+1)=\"NA\"}print}'| </a:t>
            </a:r>
            <a:r>
              <a:rPr lang="en-US" sz="1600" dirty="0" err="1">
                <a:latin typeface="Consolas" charset="0"/>
                <a:ea typeface="Consolas" charset="0"/>
                <a:cs typeface="Consolas" charset="0"/>
              </a:rPr>
              <a:t>sed</a:t>
            </a:r>
            <a:r>
              <a:rPr lang="en-US" sz="1600" dirty="0">
                <a:latin typeface="Consolas" charset="0"/>
                <a:ea typeface="Consolas" charset="0"/>
                <a:cs typeface="Consolas" charset="0"/>
              </a:rPr>
              <a:t> -f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a:t>
            </a:r>
            <a:r>
              <a:rPr lang="en-US" sz="1600" dirty="0" err="1">
                <a:latin typeface="Consolas" charset="0"/>
                <a:ea typeface="Consolas" charset="0"/>
                <a:cs typeface="Consolas" charset="0"/>
              </a:rPr>
              <a:t>sample_tables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HA.sed</a:t>
            </a:r>
            <a:r>
              <a:rPr lang="en-US" sz="1600" dirty="0">
                <a:latin typeface="Consolas" charset="0"/>
                <a:ea typeface="Consolas" charset="0"/>
                <a:cs typeface="Consolas" charset="0"/>
              </a:rPr>
              <a:t> | </a:t>
            </a:r>
            <a:r>
              <a:rPr lang="en-US" sz="1600" dirty="0" err="1">
                <a:latin typeface="Consolas" charset="0"/>
                <a:ea typeface="Consolas" charset="0"/>
                <a:cs typeface="Consolas" charset="0"/>
              </a:rPr>
              <a:t>sed</a:t>
            </a:r>
            <a:r>
              <a:rPr lang="en-US" sz="1600" dirty="0">
                <a:latin typeface="Consolas" charset="0"/>
                <a:ea typeface="Consolas" charset="0"/>
                <a:cs typeface="Consolas" charset="0"/>
              </a:rPr>
              <a:t> -f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a:t>
            </a:r>
            <a:r>
              <a:rPr lang="en-US" sz="1600" dirty="0" err="1">
                <a:latin typeface="Consolas" charset="0"/>
                <a:ea typeface="Consolas" charset="0"/>
                <a:cs typeface="Consolas" charset="0"/>
              </a:rPr>
              <a:t>sample_tables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HA.duplicates.sed</a:t>
            </a:r>
            <a:r>
              <a:rPr lang="en-US" sz="1600" dirty="0">
                <a:latin typeface="Consolas" charset="0"/>
                <a:ea typeface="Consolas" charset="0"/>
                <a:cs typeface="Consolas" charset="0"/>
              </a:rPr>
              <a:t> |sort -k1,1) &lt;(cat &lt;(</a:t>
            </a:r>
            <a:r>
              <a:rPr lang="en-US" sz="1600" dirty="0" err="1">
                <a:latin typeface="Consolas" charset="0"/>
                <a:ea typeface="Consolas" charset="0"/>
                <a:cs typeface="Consolas" charset="0"/>
              </a:rPr>
              <a:t>zgrep</a:t>
            </a:r>
            <a:r>
              <a:rPr lang="en-US" sz="1600" dirty="0">
                <a:latin typeface="Consolas" charset="0"/>
                <a:ea typeface="Consolas" charset="0"/>
                <a:cs typeface="Consolas" charset="0"/>
              </a:rPr>
              <a:t> -m 1 CHROM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/t144_helic/sequencing-data/HA-4x1x-seq/imputed-</a:t>
            </a:r>
            <a:r>
              <a:rPr lang="en-US" sz="1600" dirty="0" err="1">
                <a:latin typeface="Consolas" charset="0"/>
                <a:ea typeface="Consolas" charset="0"/>
                <a:cs typeface="Consolas" charset="0"/>
              </a:rPr>
              <a:t>firstpass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chr.vcf.gz</a:t>
            </a:r>
            <a:r>
              <a:rPr lang="en-US" sz="1600" dirty="0">
                <a:latin typeface="Consolas" charset="0"/>
                <a:ea typeface="Consolas" charset="0"/>
                <a:cs typeface="Consolas" charset="0"/>
              </a:rPr>
              <a:t>) &lt;(</a:t>
            </a:r>
            <a:r>
              <a:rPr lang="en-US" sz="1600" dirty="0" err="1">
                <a:latin typeface="Consolas" charset="0"/>
                <a:ea typeface="Consolas" charset="0"/>
                <a:cs typeface="Consolas" charset="0"/>
              </a:rPr>
              <a:t>tabix</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/t144_helic/sequencing-data/HA-4x1x-seq/imputed-</a:t>
            </a:r>
            <a:r>
              <a:rPr lang="en-US" sz="1600" dirty="0" err="1">
                <a:latin typeface="Consolas" charset="0"/>
                <a:ea typeface="Consolas" charset="0"/>
                <a:cs typeface="Consolas" charset="0"/>
              </a:rPr>
              <a:t>firstpass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chr.vcf.gz</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chr</a:t>
            </a:r>
            <a:r>
              <a:rPr lang="en-US" sz="1600" dirty="0">
                <a:latin typeface="Consolas" charset="0"/>
                <a:ea typeface="Consolas" charset="0"/>
                <a:cs typeface="Consolas" charset="0"/>
              </a:rPr>
              <a:t>:${</a:t>
            </a:r>
            <a:r>
              <a:rPr lang="en-US" sz="1600" dirty="0" err="1">
                <a:latin typeface="Consolas" charset="0"/>
                <a:ea typeface="Consolas" charset="0"/>
                <a:cs typeface="Consolas" charset="0"/>
              </a:rPr>
              <a:t>ps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ps</a:t>
            </a:r>
            <a:r>
              <a:rPr lang="en-US" sz="1600" dirty="0">
                <a:latin typeface="Consolas" charset="0"/>
                <a:ea typeface="Consolas" charset="0"/>
                <a:cs typeface="Consolas" charset="0"/>
              </a:rPr>
              <a:t>) | ~/transpose-2.0/</a:t>
            </a:r>
            <a:r>
              <a:rPr lang="en-US" sz="1600" dirty="0" err="1">
                <a:latin typeface="Consolas" charset="0"/>
                <a:ea typeface="Consolas" charset="0"/>
                <a:cs typeface="Consolas" charset="0"/>
              </a:rPr>
              <a:t>src</a:t>
            </a:r>
            <a:r>
              <a:rPr lang="en-US" sz="1600" dirty="0">
                <a:latin typeface="Consolas" charset="0"/>
                <a:ea typeface="Consolas" charset="0"/>
                <a:cs typeface="Consolas" charset="0"/>
              </a:rPr>
              <a:t>/transpose -l 2000x2000 -t -f 200 | grep -v NA | </a:t>
            </a:r>
            <a:r>
              <a:rPr lang="en-US" sz="1600" dirty="0" err="1">
                <a:latin typeface="Consolas" charset="0"/>
                <a:ea typeface="Consolas" charset="0"/>
                <a:cs typeface="Consolas" charset="0"/>
              </a:rPr>
              <a:t>awk</a:t>
            </a:r>
            <a:r>
              <a:rPr lang="en-US" sz="1600" dirty="0">
                <a:latin typeface="Consolas" charset="0"/>
                <a:ea typeface="Consolas" charset="0"/>
                <a:cs typeface="Consolas" charset="0"/>
              </a:rPr>
              <a:t> 'OFS=\"\\t\"{if(NF&lt;2){$(NF+1)=\"NA\"}print}'| </a:t>
            </a:r>
            <a:r>
              <a:rPr lang="en-US" sz="1600" dirty="0" err="1">
                <a:latin typeface="Consolas" charset="0"/>
                <a:ea typeface="Consolas" charset="0"/>
                <a:cs typeface="Consolas" charset="0"/>
              </a:rPr>
              <a:t>sed</a:t>
            </a:r>
            <a:r>
              <a:rPr lang="en-US" sz="1600" dirty="0">
                <a:latin typeface="Consolas" charset="0"/>
                <a:ea typeface="Consolas" charset="0"/>
                <a:cs typeface="Consolas" charset="0"/>
              </a:rPr>
              <a:t> -f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a:t>
            </a:r>
            <a:r>
              <a:rPr lang="en-US" sz="1600" dirty="0" err="1">
                <a:latin typeface="Consolas" charset="0"/>
                <a:ea typeface="Consolas" charset="0"/>
                <a:cs typeface="Consolas" charset="0"/>
              </a:rPr>
              <a:t>sample_tables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HA.sed</a:t>
            </a:r>
            <a:r>
              <a:rPr lang="en-US" sz="1600" dirty="0">
                <a:latin typeface="Consolas" charset="0"/>
                <a:ea typeface="Consolas" charset="0"/>
                <a:cs typeface="Consolas" charset="0"/>
              </a:rPr>
              <a:t> | </a:t>
            </a:r>
            <a:r>
              <a:rPr lang="en-US" sz="1600" dirty="0" err="1">
                <a:latin typeface="Consolas" charset="0"/>
                <a:ea typeface="Consolas" charset="0"/>
                <a:cs typeface="Consolas" charset="0"/>
              </a:rPr>
              <a:t>sed</a:t>
            </a:r>
            <a:r>
              <a:rPr lang="en-US" sz="1600" dirty="0">
                <a:latin typeface="Consolas" charset="0"/>
                <a:ea typeface="Consolas" charset="0"/>
                <a:cs typeface="Consolas" charset="0"/>
              </a:rPr>
              <a:t> -f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a:t>
            </a:r>
            <a:r>
              <a:rPr lang="en-US" sz="1600" dirty="0" err="1">
                <a:latin typeface="Consolas" charset="0"/>
                <a:ea typeface="Consolas" charset="0"/>
                <a:cs typeface="Consolas" charset="0"/>
              </a:rPr>
              <a:t>sample_tables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HA.duplicates.sed</a:t>
            </a:r>
            <a:r>
              <a:rPr lang="en-US" sz="1600" dirty="0">
                <a:latin typeface="Consolas" charset="0"/>
                <a:ea typeface="Consolas" charset="0"/>
                <a:cs typeface="Consolas" charset="0"/>
              </a:rPr>
              <a:t> |sort -k1,1)) &lt;(cat &lt;(</a:t>
            </a:r>
            <a:r>
              <a:rPr lang="en-US" sz="1600" dirty="0" err="1">
                <a:latin typeface="Consolas" charset="0"/>
                <a:ea typeface="Consolas" charset="0"/>
                <a:cs typeface="Consolas" charset="0"/>
              </a:rPr>
              <a:t>zgrep</a:t>
            </a:r>
            <a:r>
              <a:rPr lang="en-US" sz="1600" dirty="0">
                <a:latin typeface="Consolas" charset="0"/>
                <a:ea typeface="Consolas" charset="0"/>
                <a:cs typeface="Consolas" charset="0"/>
              </a:rPr>
              <a:t> -m 1 CHROM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/t144_helic/sequencing-data/HA-4x1x-seq/imputed-</a:t>
            </a:r>
            <a:r>
              <a:rPr lang="en-US" sz="1600" dirty="0" err="1">
                <a:latin typeface="Consolas" charset="0"/>
                <a:ea typeface="Consolas" charset="0"/>
                <a:cs typeface="Consolas" charset="0"/>
              </a:rPr>
              <a:t>secondpass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chr.vcf.gz</a:t>
            </a:r>
            <a:r>
              <a:rPr lang="en-US" sz="1600" dirty="0">
                <a:latin typeface="Consolas" charset="0"/>
                <a:ea typeface="Consolas" charset="0"/>
                <a:cs typeface="Consolas" charset="0"/>
              </a:rPr>
              <a:t>) &lt;(</a:t>
            </a:r>
            <a:r>
              <a:rPr lang="en-US" sz="1600" dirty="0" err="1">
                <a:latin typeface="Consolas" charset="0"/>
                <a:ea typeface="Consolas" charset="0"/>
                <a:cs typeface="Consolas" charset="0"/>
              </a:rPr>
              <a:t>tabix</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nfs</a:t>
            </a:r>
            <a:r>
              <a:rPr lang="en-US" sz="1600" dirty="0">
                <a:latin typeface="Consolas" charset="0"/>
                <a:ea typeface="Consolas" charset="0"/>
                <a:cs typeface="Consolas" charset="0"/>
              </a:rPr>
              <a:t>/t144_helic/sequencing-data/HA-4x1x-seq/imputed-</a:t>
            </a:r>
            <a:r>
              <a:rPr lang="en-US" sz="1600" dirty="0" err="1">
                <a:latin typeface="Consolas" charset="0"/>
                <a:ea typeface="Consolas" charset="0"/>
                <a:cs typeface="Consolas" charset="0"/>
              </a:rPr>
              <a:t>secondpass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chr.vcf.gz</a:t>
            </a:r>
            <a:r>
              <a:rPr lang="en-US" sz="1600" dirty="0">
                <a:latin typeface="Consolas" charset="0"/>
                <a:ea typeface="Consolas" charset="0"/>
                <a:cs typeface="Consolas" charset="0"/>
              </a:rPr>
              <a:t> $</a:t>
            </a:r>
            <a:r>
              <a:rPr lang="en-US" sz="1600" dirty="0" err="1">
                <a:latin typeface="Consolas" charset="0"/>
                <a:ea typeface="Consolas" charset="0"/>
                <a:cs typeface="Consolas" charset="0"/>
              </a:rPr>
              <a:t>chr</a:t>
            </a:r>
            <a:r>
              <a:rPr lang="en-US" sz="1600" dirty="0">
                <a:latin typeface="Consolas" charset="0"/>
                <a:ea typeface="Consolas" charset="0"/>
                <a:cs typeface="Consolas" charset="0"/>
              </a:rPr>
              <a:t>:${</a:t>
            </a:r>
            <a:r>
              <a:rPr lang="en-US" sz="1600" dirty="0" err="1">
                <a:latin typeface="Consolas" charset="0"/>
                <a:ea typeface="Consolas" charset="0"/>
                <a:cs typeface="Consolas" charset="0"/>
              </a:rPr>
              <a:t>ps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ps</a:t>
            </a:r>
            <a:r>
              <a:rPr lang="en-US" sz="1600" dirty="0">
                <a:latin typeface="Consolas" charset="0"/>
                <a:ea typeface="Consolas" charset="0"/>
                <a:cs typeface="Consolas" charset="0"/>
              </a:rPr>
              <a:t>) | ~/transpose-2.0/</a:t>
            </a:r>
            <a:r>
              <a:rPr lang="en-US" sz="1600" dirty="0" err="1">
                <a:latin typeface="Consolas" charset="0"/>
                <a:ea typeface="Consolas" charset="0"/>
                <a:cs typeface="Consolas" charset="0"/>
              </a:rPr>
              <a:t>src</a:t>
            </a:r>
            <a:r>
              <a:rPr lang="en-US" sz="1600" dirty="0">
                <a:latin typeface="Consolas" charset="0"/>
                <a:ea typeface="Consolas" charset="0"/>
                <a:cs typeface="Consolas" charset="0"/>
              </a:rPr>
              <a:t>/transpose -l 2000x2000 -t -f 200 | grep -v NA | sort -k1,1) | sort -k1,1 -r | </a:t>
            </a:r>
            <a:r>
              <a:rPr lang="en-US" sz="1600" dirty="0" err="1">
                <a:latin typeface="Consolas" charset="0"/>
                <a:ea typeface="Consolas" charset="0"/>
                <a:cs typeface="Consolas" charset="0"/>
              </a:rPr>
              <a:t>tr</a:t>
            </a:r>
            <a:r>
              <a:rPr lang="en-US" sz="1600" dirty="0">
                <a:latin typeface="Consolas" charset="0"/>
                <a:ea typeface="Consolas" charset="0"/>
                <a:cs typeface="Consolas" charset="0"/>
              </a:rPr>
              <a:t> ' ' '\\t'  | grep -e '1|' -e '|1' -e '1/' -e '/1' -e CHROM -e POS -e FILTER -e INFO -e FORMAT -e REF -e ALT -e </a:t>
            </a:r>
            <a:r>
              <a:rPr lang="en-US" sz="1600" dirty="0" err="1">
                <a:latin typeface="Consolas" charset="0"/>
                <a:ea typeface="Consolas" charset="0"/>
                <a:cs typeface="Consolas" charset="0"/>
              </a:rPr>
              <a:t>QUAL|less</a:t>
            </a:r>
            <a:endParaRPr lang="en-US" sz="1600" dirty="0">
              <a:latin typeface="Consolas" charset="0"/>
              <a:ea typeface="Consolas" charset="0"/>
              <a:cs typeface="Consolas" charset="0"/>
            </a:endParaRPr>
          </a:p>
        </p:txBody>
      </p:sp>
      <p:pic>
        <p:nvPicPr>
          <p:cNvPr id="2" name="Picture 1">
            <a:extLst>
              <a:ext uri="{FF2B5EF4-FFF2-40B4-BE49-F238E27FC236}">
                <a16:creationId xmlns:a16="http://schemas.microsoft.com/office/drawing/2014/main" id="{E42192D5-B125-3BF0-DCB3-1479386F07CE}"/>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677924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p:txBody>
      </p:sp>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048959" cy="584775"/>
          </a:xfrm>
          <a:prstGeom prst="rect">
            <a:avLst/>
          </a:prstGeom>
          <a:noFill/>
        </p:spPr>
        <p:txBody>
          <a:bodyPr wrap="none" rtlCol="0">
            <a:spAutoFit/>
          </a:bodyPr>
          <a:lstStyle/>
          <a:p>
            <a:r>
              <a:rPr lang="en-US" sz="3200">
                <a:solidFill>
                  <a:schemeClr val="bg1"/>
                </a:solidFill>
                <a:latin typeface="Gill Sans Light"/>
                <a:cs typeface="Gill Sans Light"/>
              </a:rPr>
              <a:t>Commands</a:t>
            </a:r>
            <a:endParaRPr lang="en-US" sz="3200" dirty="0">
              <a:solidFill>
                <a:schemeClr val="bg1"/>
              </a:solidFill>
              <a:latin typeface="Gill Sans Light"/>
              <a:cs typeface="Gill Sans Light"/>
            </a:endParaRPr>
          </a:p>
        </p:txBody>
      </p:sp>
      <p:pic>
        <p:nvPicPr>
          <p:cNvPr id="3" name="Picture 2">
            <a:extLst>
              <a:ext uri="{FF2B5EF4-FFF2-40B4-BE49-F238E27FC236}">
                <a16:creationId xmlns:a16="http://schemas.microsoft.com/office/drawing/2014/main" id="{46C7F8D6-A9F4-0C5F-7D2D-6F87386EAE95}"/>
              </a:ext>
            </a:extLst>
          </p:cNvPr>
          <p:cNvPicPr>
            <a:picLocks noChangeAspect="1"/>
          </p:cNvPicPr>
          <p:nvPr/>
        </p:nvPicPr>
        <p:blipFill>
          <a:blip r:embed="rId2"/>
          <a:stretch>
            <a:fillRect/>
          </a:stretch>
        </p:blipFill>
        <p:spPr>
          <a:xfrm>
            <a:off x="9682010" y="6231565"/>
            <a:ext cx="2162175" cy="561975"/>
          </a:xfrm>
          <a:prstGeom prst="rect">
            <a:avLst/>
          </a:prstGeom>
        </p:spPr>
      </p:pic>
      <p:sp>
        <p:nvSpPr>
          <p:cNvPr id="14" name="TextBox 13">
            <a:extLst>
              <a:ext uri="{FF2B5EF4-FFF2-40B4-BE49-F238E27FC236}">
                <a16:creationId xmlns:a16="http://schemas.microsoft.com/office/drawing/2014/main" id="{E11096DA-E492-268A-C2B0-FC15EA829494}"/>
              </a:ext>
            </a:extLst>
          </p:cNvPr>
          <p:cNvSpPr txBox="1"/>
          <p:nvPr/>
        </p:nvSpPr>
        <p:spPr>
          <a:xfrm>
            <a:off x="1523998" y="1353973"/>
            <a:ext cx="8373467" cy="3416320"/>
          </a:xfrm>
          <a:prstGeom prst="rect">
            <a:avLst/>
          </a:prstGeom>
          <a:noFill/>
        </p:spPr>
        <p:txBody>
          <a:bodyPr wrap="square">
            <a:spAutoFit/>
          </a:bodyPr>
          <a:lstStyle/>
          <a:p>
            <a:r>
              <a:rPr lang="en-GB" sz="3600" dirty="0"/>
              <a:t>Searching the contents of a file</a:t>
            </a:r>
          </a:p>
          <a:p>
            <a:pPr marL="742950" lvl="1" indent="-285750">
              <a:buFont typeface="Arial" panose="020B0604020202020204" pitchFamily="34" charset="0"/>
              <a:buChar char="•"/>
            </a:pPr>
            <a:r>
              <a:rPr lang="en-GB" sz="3600" b="1" dirty="0"/>
              <a:t>less</a:t>
            </a:r>
            <a:r>
              <a:rPr lang="en-GB" sz="3600" dirty="0"/>
              <a:t> file</a:t>
            </a:r>
          </a:p>
          <a:p>
            <a:pPr lvl="2"/>
            <a:r>
              <a:rPr lang="en-GB" sz="3600" dirty="0"/>
              <a:t>/pie to search for “pie”</a:t>
            </a:r>
          </a:p>
          <a:p>
            <a:pPr marL="742950" lvl="1" indent="-285750">
              <a:buFont typeface="Arial" panose="020B0604020202020204" pitchFamily="34" charset="0"/>
              <a:buChar char="•"/>
            </a:pPr>
            <a:r>
              <a:rPr lang="en-GB" sz="3600" b="1" dirty="0"/>
              <a:t>grep</a:t>
            </a:r>
            <a:r>
              <a:rPr lang="en-GB" sz="3600" dirty="0"/>
              <a:t> ‘keyword’ file</a:t>
            </a:r>
          </a:p>
          <a:p>
            <a:pPr marL="742950" lvl="1" indent="-285750">
              <a:buFont typeface="Arial" panose="020B0604020202020204" pitchFamily="34" charset="0"/>
              <a:buChar char="•"/>
            </a:pPr>
            <a:r>
              <a:rPr lang="en-GB" sz="3600" b="1" dirty="0" err="1"/>
              <a:t>wc</a:t>
            </a:r>
            <a:r>
              <a:rPr lang="en-GB" sz="3600" dirty="0"/>
              <a:t> (word count)  </a:t>
            </a:r>
          </a:p>
          <a:p>
            <a:pPr lvl="2"/>
            <a:r>
              <a:rPr lang="en-GB" sz="3600" dirty="0"/>
              <a:t>“</a:t>
            </a:r>
            <a:r>
              <a:rPr lang="en-GB" sz="3600" dirty="0" err="1"/>
              <a:t>wc</a:t>
            </a:r>
            <a:r>
              <a:rPr lang="en-GB" sz="3600" dirty="0"/>
              <a:t> –l” counts the number of lines</a:t>
            </a:r>
          </a:p>
        </p:txBody>
      </p:sp>
    </p:spTree>
    <p:extLst>
      <p:ext uri="{BB962C8B-B14F-4D97-AF65-F5344CB8AC3E}">
        <p14:creationId xmlns:p14="http://schemas.microsoft.com/office/powerpoint/2010/main" val="259240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981200" y="1640205"/>
          <a:ext cx="8229600" cy="433959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0">
                <a:tc>
                  <a:txBody>
                    <a:bodyPr/>
                    <a:lstStyle/>
                    <a:p>
                      <a:pPr algn="ctr"/>
                      <a:r>
                        <a:rPr lang="en-GB">
                          <a:effectLst/>
                        </a:rPr>
                        <a:t>Command</a:t>
                      </a:r>
                    </a:p>
                  </a:txBody>
                  <a:tcPr marL="47625" marR="47625" marT="47625" marB="47625" anchor="ctr">
                    <a:lnL>
                      <a:noFill/>
                    </a:lnL>
                    <a:lnR>
                      <a:noFill/>
                    </a:lnR>
                    <a:lnT>
                      <a:noFill/>
                    </a:lnT>
                    <a:lnB>
                      <a:noFill/>
                    </a:lnB>
                    <a:solidFill>
                      <a:srgbClr val="ECE9D8"/>
                    </a:solidFill>
                  </a:tcPr>
                </a:tc>
                <a:tc>
                  <a:txBody>
                    <a:bodyPr/>
                    <a:lstStyle/>
                    <a:p>
                      <a:pPr algn="ctr"/>
                      <a:r>
                        <a:rPr lang="en-GB">
                          <a:effectLst/>
                        </a:rPr>
                        <a:t>Meaning</a:t>
                      </a:r>
                    </a:p>
                  </a:txBody>
                  <a:tcPr marL="47625" marR="47625" marT="47625" marB="47625" anchor="ctr">
                    <a:lnL>
                      <a:noFill/>
                    </a:lnL>
                    <a:lnR>
                      <a:noFill/>
                    </a:lnR>
                    <a:lnT>
                      <a:noFill/>
                    </a:lnT>
                    <a:lnB>
                      <a:noFill/>
                    </a:lnB>
                    <a:solidFill>
                      <a:srgbClr val="ECE9D8"/>
                    </a:solidFill>
                  </a:tcPr>
                </a:tc>
                <a:extLst>
                  <a:ext uri="{0D108BD9-81ED-4DB2-BD59-A6C34878D82A}">
                    <a16:rowId xmlns:a16="http://schemas.microsoft.com/office/drawing/2014/main" val="10000"/>
                  </a:ext>
                </a:extLst>
              </a:tr>
              <a:tr h="0">
                <a:tc>
                  <a:txBody>
                    <a:bodyPr/>
                    <a:lstStyle/>
                    <a:p>
                      <a:pPr algn="ctr"/>
                      <a:r>
                        <a:rPr lang="en-GB" b="1">
                          <a:solidFill>
                            <a:srgbClr val="000000"/>
                          </a:solidFill>
                          <a:effectLst/>
                          <a:latin typeface="Courier New"/>
                        </a:rPr>
                        <a:t>cp </a:t>
                      </a:r>
                      <a:r>
                        <a:rPr lang="en-GB" b="1" i="1">
                          <a:solidFill>
                            <a:srgbClr val="000000"/>
                          </a:solidFill>
                          <a:effectLst/>
                          <a:latin typeface="Courier New"/>
                        </a:rPr>
                        <a:t>file1 file2</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copy file1 and call it file2</a:t>
                      </a:r>
                    </a:p>
                  </a:txBody>
                  <a:tcPr marL="47625" marR="47625" marT="47625" marB="47625" anchor="ctr">
                    <a:lnL>
                      <a:noFill/>
                    </a:lnL>
                    <a:lnR>
                      <a:noFill/>
                    </a:lnR>
                    <a:lnT>
                      <a:noFill/>
                    </a:lnT>
                    <a:lnB>
                      <a:noFill/>
                    </a:lnB>
                  </a:tcPr>
                </a:tc>
                <a:extLst>
                  <a:ext uri="{0D108BD9-81ED-4DB2-BD59-A6C34878D82A}">
                    <a16:rowId xmlns:a16="http://schemas.microsoft.com/office/drawing/2014/main" val="10001"/>
                  </a:ext>
                </a:extLst>
              </a:tr>
              <a:tr h="0">
                <a:tc>
                  <a:txBody>
                    <a:bodyPr/>
                    <a:lstStyle/>
                    <a:p>
                      <a:pPr algn="ctr"/>
                      <a:r>
                        <a:rPr lang="en-GB" b="1">
                          <a:solidFill>
                            <a:srgbClr val="000000"/>
                          </a:solidFill>
                          <a:effectLst/>
                          <a:latin typeface="Courier New"/>
                        </a:rPr>
                        <a:t>mv </a:t>
                      </a:r>
                      <a:r>
                        <a:rPr lang="en-GB" b="1" i="1">
                          <a:solidFill>
                            <a:srgbClr val="000000"/>
                          </a:solidFill>
                          <a:effectLst/>
                          <a:latin typeface="Courier New"/>
                        </a:rPr>
                        <a:t>file1 file2</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move or rename file1 to file2</a:t>
                      </a:r>
                    </a:p>
                  </a:txBody>
                  <a:tcPr marL="47625" marR="47625" marT="47625" marB="47625" anchor="ctr">
                    <a:lnL>
                      <a:noFill/>
                    </a:lnL>
                    <a:lnR>
                      <a:noFill/>
                    </a:lnR>
                    <a:lnT>
                      <a:noFill/>
                    </a:lnT>
                    <a:lnB>
                      <a:noFill/>
                    </a:lnB>
                  </a:tcPr>
                </a:tc>
                <a:extLst>
                  <a:ext uri="{0D108BD9-81ED-4DB2-BD59-A6C34878D82A}">
                    <a16:rowId xmlns:a16="http://schemas.microsoft.com/office/drawing/2014/main" val="10002"/>
                  </a:ext>
                </a:extLst>
              </a:tr>
              <a:tr h="0">
                <a:tc>
                  <a:txBody>
                    <a:bodyPr/>
                    <a:lstStyle/>
                    <a:p>
                      <a:pPr algn="ctr"/>
                      <a:r>
                        <a:rPr lang="en-GB" b="1">
                          <a:solidFill>
                            <a:srgbClr val="000000"/>
                          </a:solidFill>
                          <a:effectLst/>
                          <a:latin typeface="Courier New"/>
                        </a:rPr>
                        <a:t>rm </a:t>
                      </a:r>
                      <a:r>
                        <a:rPr lang="en-GB" b="1" i="1">
                          <a:solidFill>
                            <a:srgbClr val="000000"/>
                          </a:solidFill>
                          <a:effectLst/>
                          <a:latin typeface="Courier New"/>
                        </a:rPr>
                        <a:t>file</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remove a file</a:t>
                      </a:r>
                    </a:p>
                  </a:txBody>
                  <a:tcPr marL="47625" marR="47625" marT="47625" marB="47625" anchor="ctr">
                    <a:lnL>
                      <a:noFill/>
                    </a:lnL>
                    <a:lnR>
                      <a:noFill/>
                    </a:lnR>
                    <a:lnT>
                      <a:noFill/>
                    </a:lnT>
                    <a:lnB>
                      <a:noFill/>
                    </a:lnB>
                  </a:tcPr>
                </a:tc>
                <a:extLst>
                  <a:ext uri="{0D108BD9-81ED-4DB2-BD59-A6C34878D82A}">
                    <a16:rowId xmlns:a16="http://schemas.microsoft.com/office/drawing/2014/main" val="10003"/>
                  </a:ext>
                </a:extLst>
              </a:tr>
              <a:tr h="0">
                <a:tc>
                  <a:txBody>
                    <a:bodyPr/>
                    <a:lstStyle/>
                    <a:p>
                      <a:pPr algn="ctr"/>
                      <a:r>
                        <a:rPr lang="en-GB" b="1">
                          <a:solidFill>
                            <a:srgbClr val="000000"/>
                          </a:solidFill>
                          <a:effectLst/>
                          <a:latin typeface="Courier New"/>
                        </a:rPr>
                        <a:t>rmdir </a:t>
                      </a:r>
                      <a:r>
                        <a:rPr lang="en-GB" b="1" i="1">
                          <a:solidFill>
                            <a:srgbClr val="000000"/>
                          </a:solidFill>
                          <a:effectLst/>
                          <a:latin typeface="Courier New"/>
                        </a:rPr>
                        <a:t>directory</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remove a directory</a:t>
                      </a:r>
                    </a:p>
                  </a:txBody>
                  <a:tcPr marL="47625" marR="47625" marT="47625" marB="47625" anchor="ctr">
                    <a:lnL>
                      <a:noFill/>
                    </a:lnL>
                    <a:lnR>
                      <a:noFill/>
                    </a:lnR>
                    <a:lnT>
                      <a:noFill/>
                    </a:lnT>
                    <a:lnB>
                      <a:noFill/>
                    </a:lnB>
                  </a:tcPr>
                </a:tc>
                <a:extLst>
                  <a:ext uri="{0D108BD9-81ED-4DB2-BD59-A6C34878D82A}">
                    <a16:rowId xmlns:a16="http://schemas.microsoft.com/office/drawing/2014/main" val="10004"/>
                  </a:ext>
                </a:extLst>
              </a:tr>
              <a:tr h="0">
                <a:tc>
                  <a:txBody>
                    <a:bodyPr/>
                    <a:lstStyle/>
                    <a:p>
                      <a:pPr algn="ctr"/>
                      <a:r>
                        <a:rPr lang="en-GB" b="1">
                          <a:solidFill>
                            <a:srgbClr val="000000"/>
                          </a:solidFill>
                          <a:effectLst/>
                          <a:latin typeface="Courier New"/>
                        </a:rPr>
                        <a:t>cat </a:t>
                      </a:r>
                      <a:r>
                        <a:rPr lang="en-GB" b="1" i="1">
                          <a:solidFill>
                            <a:srgbClr val="000000"/>
                          </a:solidFill>
                          <a:effectLst/>
                          <a:latin typeface="Courier New"/>
                        </a:rPr>
                        <a:t>file</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display a file</a:t>
                      </a:r>
                    </a:p>
                  </a:txBody>
                  <a:tcPr marL="47625" marR="47625" marT="47625" marB="47625" anchor="ctr">
                    <a:lnL>
                      <a:noFill/>
                    </a:lnL>
                    <a:lnR>
                      <a:noFill/>
                    </a:lnR>
                    <a:lnT>
                      <a:noFill/>
                    </a:lnT>
                    <a:lnB>
                      <a:noFill/>
                    </a:lnB>
                  </a:tcPr>
                </a:tc>
                <a:extLst>
                  <a:ext uri="{0D108BD9-81ED-4DB2-BD59-A6C34878D82A}">
                    <a16:rowId xmlns:a16="http://schemas.microsoft.com/office/drawing/2014/main" val="10005"/>
                  </a:ext>
                </a:extLst>
              </a:tr>
              <a:tr h="0">
                <a:tc>
                  <a:txBody>
                    <a:bodyPr/>
                    <a:lstStyle/>
                    <a:p>
                      <a:pPr algn="ctr"/>
                      <a:r>
                        <a:rPr lang="en-GB" b="1">
                          <a:solidFill>
                            <a:srgbClr val="000000"/>
                          </a:solidFill>
                          <a:effectLst/>
                          <a:latin typeface="Courier New"/>
                        </a:rPr>
                        <a:t>less </a:t>
                      </a:r>
                      <a:r>
                        <a:rPr lang="en-GB" b="1" i="1">
                          <a:solidFill>
                            <a:srgbClr val="000000"/>
                          </a:solidFill>
                          <a:effectLst/>
                          <a:latin typeface="Courier New"/>
                        </a:rPr>
                        <a:t>file</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display a file a page at a time</a:t>
                      </a:r>
                    </a:p>
                  </a:txBody>
                  <a:tcPr marL="47625" marR="47625" marT="47625" marB="47625" anchor="ctr">
                    <a:lnL>
                      <a:noFill/>
                    </a:lnL>
                    <a:lnR>
                      <a:noFill/>
                    </a:lnR>
                    <a:lnT>
                      <a:noFill/>
                    </a:lnT>
                    <a:lnB>
                      <a:noFill/>
                    </a:lnB>
                  </a:tcPr>
                </a:tc>
                <a:extLst>
                  <a:ext uri="{0D108BD9-81ED-4DB2-BD59-A6C34878D82A}">
                    <a16:rowId xmlns:a16="http://schemas.microsoft.com/office/drawing/2014/main" val="10006"/>
                  </a:ext>
                </a:extLst>
              </a:tr>
              <a:tr h="0">
                <a:tc>
                  <a:txBody>
                    <a:bodyPr/>
                    <a:lstStyle/>
                    <a:p>
                      <a:pPr algn="ctr"/>
                      <a:r>
                        <a:rPr lang="en-GB" b="1">
                          <a:solidFill>
                            <a:srgbClr val="000000"/>
                          </a:solidFill>
                          <a:effectLst/>
                          <a:latin typeface="Courier New"/>
                        </a:rPr>
                        <a:t>head </a:t>
                      </a:r>
                      <a:r>
                        <a:rPr lang="en-GB" b="1" i="1">
                          <a:solidFill>
                            <a:srgbClr val="000000"/>
                          </a:solidFill>
                          <a:effectLst/>
                          <a:latin typeface="Courier New"/>
                        </a:rPr>
                        <a:t>file</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display the first few lines of a file</a:t>
                      </a:r>
                    </a:p>
                  </a:txBody>
                  <a:tcPr marL="47625" marR="47625" marT="47625" marB="47625" anchor="ctr">
                    <a:lnL>
                      <a:noFill/>
                    </a:lnL>
                    <a:lnR>
                      <a:noFill/>
                    </a:lnR>
                    <a:lnT>
                      <a:noFill/>
                    </a:lnT>
                    <a:lnB>
                      <a:noFill/>
                    </a:lnB>
                  </a:tcPr>
                </a:tc>
                <a:extLst>
                  <a:ext uri="{0D108BD9-81ED-4DB2-BD59-A6C34878D82A}">
                    <a16:rowId xmlns:a16="http://schemas.microsoft.com/office/drawing/2014/main" val="10007"/>
                  </a:ext>
                </a:extLst>
              </a:tr>
              <a:tr h="0">
                <a:tc>
                  <a:txBody>
                    <a:bodyPr/>
                    <a:lstStyle/>
                    <a:p>
                      <a:pPr algn="ctr"/>
                      <a:r>
                        <a:rPr lang="en-GB" b="1">
                          <a:solidFill>
                            <a:srgbClr val="000000"/>
                          </a:solidFill>
                          <a:effectLst/>
                          <a:latin typeface="Courier New"/>
                        </a:rPr>
                        <a:t>tail </a:t>
                      </a:r>
                      <a:r>
                        <a:rPr lang="en-GB" b="1" i="1">
                          <a:solidFill>
                            <a:srgbClr val="000000"/>
                          </a:solidFill>
                          <a:effectLst/>
                          <a:latin typeface="Courier New"/>
                        </a:rPr>
                        <a:t>file</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display the last few lines of a file</a:t>
                      </a:r>
                    </a:p>
                  </a:txBody>
                  <a:tcPr marL="47625" marR="47625" marT="47625" marB="47625" anchor="ctr">
                    <a:lnL>
                      <a:noFill/>
                    </a:lnL>
                    <a:lnR>
                      <a:noFill/>
                    </a:lnR>
                    <a:lnT>
                      <a:noFill/>
                    </a:lnT>
                    <a:lnB>
                      <a:noFill/>
                    </a:lnB>
                  </a:tcPr>
                </a:tc>
                <a:extLst>
                  <a:ext uri="{0D108BD9-81ED-4DB2-BD59-A6C34878D82A}">
                    <a16:rowId xmlns:a16="http://schemas.microsoft.com/office/drawing/2014/main" val="10008"/>
                  </a:ext>
                </a:extLst>
              </a:tr>
              <a:tr h="0">
                <a:tc>
                  <a:txBody>
                    <a:bodyPr/>
                    <a:lstStyle/>
                    <a:p>
                      <a:pPr algn="ctr"/>
                      <a:r>
                        <a:rPr lang="en-GB" b="1">
                          <a:solidFill>
                            <a:srgbClr val="000000"/>
                          </a:solidFill>
                          <a:effectLst/>
                          <a:latin typeface="Courier New"/>
                        </a:rPr>
                        <a:t>grep </a:t>
                      </a:r>
                      <a:r>
                        <a:rPr lang="en-GB" b="1" i="1">
                          <a:solidFill>
                            <a:srgbClr val="000000"/>
                          </a:solidFill>
                          <a:effectLst/>
                          <a:latin typeface="Courier New"/>
                        </a:rPr>
                        <a:t>'keyword' file</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a:effectLst/>
                        </a:rPr>
                        <a:t>search a file for keywords</a:t>
                      </a:r>
                    </a:p>
                  </a:txBody>
                  <a:tcPr marL="47625" marR="47625" marT="47625" marB="47625" anchor="ctr">
                    <a:lnL>
                      <a:noFill/>
                    </a:lnL>
                    <a:lnR>
                      <a:noFill/>
                    </a:lnR>
                    <a:lnT>
                      <a:noFill/>
                    </a:lnT>
                    <a:lnB>
                      <a:noFill/>
                    </a:lnB>
                  </a:tcPr>
                </a:tc>
                <a:extLst>
                  <a:ext uri="{0D108BD9-81ED-4DB2-BD59-A6C34878D82A}">
                    <a16:rowId xmlns:a16="http://schemas.microsoft.com/office/drawing/2014/main" val="10009"/>
                  </a:ext>
                </a:extLst>
              </a:tr>
              <a:tr h="0">
                <a:tc>
                  <a:txBody>
                    <a:bodyPr/>
                    <a:lstStyle/>
                    <a:p>
                      <a:pPr algn="ctr"/>
                      <a:r>
                        <a:rPr lang="en-GB" b="1">
                          <a:solidFill>
                            <a:srgbClr val="000000"/>
                          </a:solidFill>
                          <a:effectLst/>
                          <a:latin typeface="Courier New"/>
                        </a:rPr>
                        <a:t>wc </a:t>
                      </a:r>
                      <a:r>
                        <a:rPr lang="en-GB" b="1" i="1">
                          <a:solidFill>
                            <a:srgbClr val="000000"/>
                          </a:solidFill>
                          <a:effectLst/>
                          <a:latin typeface="Courier New"/>
                        </a:rPr>
                        <a:t>file</a:t>
                      </a:r>
                      <a:endParaRPr lang="en-GB" b="1">
                        <a:solidFill>
                          <a:srgbClr val="000000"/>
                        </a:solidFill>
                        <a:effectLst/>
                        <a:latin typeface="Courier New"/>
                      </a:endParaRPr>
                    </a:p>
                  </a:txBody>
                  <a:tcPr marL="47625" marR="47625" marT="47625" marB="47625" anchor="ctr">
                    <a:lnL>
                      <a:noFill/>
                    </a:lnL>
                    <a:lnR>
                      <a:noFill/>
                    </a:lnR>
                    <a:lnT>
                      <a:noFill/>
                    </a:lnT>
                    <a:lnB>
                      <a:noFill/>
                    </a:lnB>
                  </a:tcPr>
                </a:tc>
                <a:tc>
                  <a:txBody>
                    <a:bodyPr/>
                    <a:lstStyle/>
                    <a:p>
                      <a:pPr algn="ctr"/>
                      <a:r>
                        <a:rPr lang="en-GB" dirty="0">
                          <a:effectLst/>
                        </a:rPr>
                        <a:t>count number of lines/words/characters in file</a:t>
                      </a:r>
                    </a:p>
                  </a:txBody>
                  <a:tcPr marL="47625" marR="47625" marT="47625" marB="47625" anchor="ctr">
                    <a:lnL>
                      <a:noFill/>
                    </a:lnL>
                    <a:lnR>
                      <a:noFill/>
                    </a:lnR>
                    <a:lnT>
                      <a:noFill/>
                    </a:lnT>
                    <a:lnB>
                      <a:noFill/>
                    </a:lnB>
                  </a:tcPr>
                </a:tc>
                <a:extLst>
                  <a:ext uri="{0D108BD9-81ED-4DB2-BD59-A6C34878D82A}">
                    <a16:rowId xmlns:a16="http://schemas.microsoft.com/office/drawing/2014/main" val="10010"/>
                  </a:ext>
                </a:extLst>
              </a:tr>
            </a:tbl>
          </a:graphicData>
        </a:graphic>
      </p:graphicFrame>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048959" cy="584775"/>
          </a:xfrm>
          <a:prstGeom prst="rect">
            <a:avLst/>
          </a:prstGeom>
          <a:noFill/>
        </p:spPr>
        <p:txBody>
          <a:bodyPr wrap="none" rtlCol="0">
            <a:spAutoFit/>
          </a:bodyPr>
          <a:lstStyle/>
          <a:p>
            <a:r>
              <a:rPr lang="en-US" sz="3200">
                <a:solidFill>
                  <a:schemeClr val="bg1"/>
                </a:solidFill>
                <a:latin typeface="Gill Sans Light"/>
                <a:cs typeface="Gill Sans Light"/>
              </a:rPr>
              <a:t>Commands</a:t>
            </a:r>
            <a:endParaRPr lang="en-US" sz="3200" dirty="0">
              <a:solidFill>
                <a:schemeClr val="bg1"/>
              </a:solidFill>
              <a:latin typeface="Gill Sans Light"/>
              <a:cs typeface="Gill Sans Light"/>
            </a:endParaRPr>
          </a:p>
        </p:txBody>
      </p:sp>
      <p:pic>
        <p:nvPicPr>
          <p:cNvPr id="2" name="Picture 1">
            <a:extLst>
              <a:ext uri="{FF2B5EF4-FFF2-40B4-BE49-F238E27FC236}">
                <a16:creationId xmlns:a16="http://schemas.microsoft.com/office/drawing/2014/main" id="{0886FDAB-20C8-1A91-99B4-73F3E6F3F02B}"/>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247000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25000" lnSpcReduction="20000"/>
          </a:bodyPr>
          <a:lstStyle/>
          <a:p>
            <a:endParaRPr lang="en-GB" dirty="0"/>
          </a:p>
        </p:txBody>
      </p:sp>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12" y="189360"/>
            <a:ext cx="2048959" cy="584775"/>
          </a:xfrm>
          <a:prstGeom prst="rect">
            <a:avLst/>
          </a:prstGeom>
          <a:noFill/>
        </p:spPr>
        <p:txBody>
          <a:bodyPr wrap="none" rtlCol="0">
            <a:spAutoFit/>
          </a:bodyPr>
          <a:lstStyle/>
          <a:p>
            <a:r>
              <a:rPr lang="en-US" sz="3200" dirty="0">
                <a:solidFill>
                  <a:schemeClr val="bg1"/>
                </a:solidFill>
                <a:latin typeface="Gill Sans Light"/>
                <a:cs typeface="Gill Sans Light"/>
              </a:rPr>
              <a:t>Commands</a:t>
            </a:r>
          </a:p>
        </p:txBody>
      </p:sp>
      <p:pic>
        <p:nvPicPr>
          <p:cNvPr id="3" name="Picture 2">
            <a:extLst>
              <a:ext uri="{FF2B5EF4-FFF2-40B4-BE49-F238E27FC236}">
                <a16:creationId xmlns:a16="http://schemas.microsoft.com/office/drawing/2014/main" id="{05D6C120-9DC7-8F8D-B73B-943116AABD6E}"/>
              </a:ext>
            </a:extLst>
          </p:cNvPr>
          <p:cNvPicPr>
            <a:picLocks noChangeAspect="1"/>
          </p:cNvPicPr>
          <p:nvPr/>
        </p:nvPicPr>
        <p:blipFill>
          <a:blip r:embed="rId2"/>
          <a:stretch>
            <a:fillRect/>
          </a:stretch>
        </p:blipFill>
        <p:spPr>
          <a:xfrm>
            <a:off x="9682010" y="6231565"/>
            <a:ext cx="2162175" cy="561975"/>
          </a:xfrm>
          <a:prstGeom prst="rect">
            <a:avLst/>
          </a:prstGeom>
        </p:spPr>
      </p:pic>
      <p:sp>
        <p:nvSpPr>
          <p:cNvPr id="4" name="TextBox 3">
            <a:extLst>
              <a:ext uri="{FF2B5EF4-FFF2-40B4-BE49-F238E27FC236}">
                <a16:creationId xmlns:a16="http://schemas.microsoft.com/office/drawing/2014/main" id="{45AE1E22-2AD6-EB88-A4D3-E5149AD6CE7F}"/>
              </a:ext>
            </a:extLst>
          </p:cNvPr>
          <p:cNvSpPr txBox="1"/>
          <p:nvPr/>
        </p:nvSpPr>
        <p:spPr>
          <a:xfrm>
            <a:off x="1523999" y="1258214"/>
            <a:ext cx="9331758" cy="4832092"/>
          </a:xfrm>
          <a:prstGeom prst="rect">
            <a:avLst/>
          </a:prstGeom>
          <a:noFill/>
        </p:spPr>
        <p:txBody>
          <a:bodyPr wrap="square" rtlCol="0">
            <a:spAutoFit/>
          </a:bodyPr>
          <a:lstStyle/>
          <a:p>
            <a:r>
              <a:rPr lang="en-GB" sz="2800" b="1" u="sng" dirty="0"/>
              <a:t>The * wildcard</a:t>
            </a:r>
          </a:p>
          <a:p>
            <a:pPr lvl="1"/>
            <a:r>
              <a:rPr lang="en-GB" sz="2800" b="1" dirty="0"/>
              <a:t>ls list* (</a:t>
            </a:r>
            <a:r>
              <a:rPr lang="en-GB" sz="2800" dirty="0"/>
              <a:t>This will list all files in the current directory starting with list....)</a:t>
            </a:r>
          </a:p>
          <a:p>
            <a:pPr lvl="1"/>
            <a:r>
              <a:rPr lang="en-GB" sz="2800" b="1" dirty="0"/>
              <a:t>ls *list </a:t>
            </a:r>
            <a:r>
              <a:rPr lang="en-GB" sz="2800" dirty="0"/>
              <a:t>(….list)</a:t>
            </a:r>
          </a:p>
          <a:p>
            <a:endParaRPr lang="en-GB" sz="2800" b="1" u="sng" dirty="0"/>
          </a:p>
          <a:p>
            <a:r>
              <a:rPr lang="en-GB" sz="2800" b="1" u="sng" dirty="0"/>
              <a:t>The ? wildcard</a:t>
            </a:r>
          </a:p>
          <a:p>
            <a:pPr lvl="1"/>
            <a:r>
              <a:rPr lang="en-GB" sz="2800" dirty="0"/>
              <a:t>ls ?</a:t>
            </a:r>
            <a:r>
              <a:rPr lang="en-GB" sz="2800" dirty="0" err="1"/>
              <a:t>ouse</a:t>
            </a:r>
            <a:r>
              <a:rPr lang="en-GB" sz="2800" dirty="0"/>
              <a:t> </a:t>
            </a:r>
          </a:p>
          <a:p>
            <a:pPr lvl="1"/>
            <a:r>
              <a:rPr lang="en-GB" sz="2800" dirty="0"/>
              <a:t>The character </a:t>
            </a:r>
            <a:r>
              <a:rPr lang="en-GB" sz="2800" b="1" dirty="0"/>
              <a:t>?</a:t>
            </a:r>
            <a:r>
              <a:rPr lang="en-GB" sz="2800" dirty="0"/>
              <a:t> will match exactly </a:t>
            </a:r>
            <a:r>
              <a:rPr lang="en-GB" sz="2800" u="sng" dirty="0"/>
              <a:t>one character</a:t>
            </a:r>
            <a:r>
              <a:rPr lang="en-GB" sz="2800" dirty="0"/>
              <a:t>.</a:t>
            </a:r>
            <a:br>
              <a:rPr lang="en-GB" sz="2800" dirty="0"/>
            </a:br>
            <a:r>
              <a:rPr lang="en-GB" sz="2800" dirty="0"/>
              <a:t>So </a:t>
            </a:r>
            <a:r>
              <a:rPr lang="en-GB" sz="2800" b="1" dirty="0"/>
              <a:t>?</a:t>
            </a:r>
            <a:r>
              <a:rPr lang="en-GB" sz="2800" b="1" dirty="0" err="1"/>
              <a:t>ouse</a:t>
            </a:r>
            <a:r>
              <a:rPr lang="en-GB" sz="2800" dirty="0"/>
              <a:t> will match files like </a:t>
            </a:r>
            <a:r>
              <a:rPr lang="en-GB" sz="2800" b="1" dirty="0"/>
              <a:t>house</a:t>
            </a:r>
            <a:r>
              <a:rPr lang="en-GB" sz="2800" dirty="0"/>
              <a:t> and </a:t>
            </a:r>
            <a:r>
              <a:rPr lang="en-GB" sz="2800" b="1" dirty="0"/>
              <a:t>mouse</a:t>
            </a:r>
            <a:r>
              <a:rPr lang="en-GB" sz="2800" dirty="0"/>
              <a:t>, but not </a:t>
            </a:r>
            <a:r>
              <a:rPr lang="en-GB" sz="2800" b="1" dirty="0"/>
              <a:t>grouse</a:t>
            </a:r>
            <a:r>
              <a:rPr lang="en-GB" sz="2800" dirty="0"/>
              <a:t>.</a:t>
            </a:r>
          </a:p>
          <a:p>
            <a:endParaRPr lang="en-GB" sz="2800" dirty="0"/>
          </a:p>
        </p:txBody>
      </p:sp>
    </p:spTree>
    <p:extLst>
      <p:ext uri="{BB962C8B-B14F-4D97-AF65-F5344CB8AC3E}">
        <p14:creationId xmlns:p14="http://schemas.microsoft.com/office/powerpoint/2010/main" val="1038593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981200" y="1412778"/>
          <a:ext cx="8229600" cy="4824536"/>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637726">
                <a:tc>
                  <a:txBody>
                    <a:bodyPr/>
                    <a:lstStyle/>
                    <a:p>
                      <a:pPr algn="ctr"/>
                      <a:r>
                        <a:rPr lang="en-GB">
                          <a:effectLst/>
                        </a:rPr>
                        <a:t>Command</a:t>
                      </a:r>
                    </a:p>
                  </a:txBody>
                  <a:tcPr marL="38100" marR="38100" marT="38100" marB="38100" anchor="ctr">
                    <a:lnL>
                      <a:noFill/>
                    </a:lnL>
                    <a:lnR>
                      <a:noFill/>
                    </a:lnR>
                    <a:lnT>
                      <a:noFill/>
                    </a:lnT>
                    <a:lnB>
                      <a:noFill/>
                    </a:lnB>
                    <a:solidFill>
                      <a:srgbClr val="ECE9D8"/>
                    </a:solidFill>
                  </a:tcPr>
                </a:tc>
                <a:tc>
                  <a:txBody>
                    <a:bodyPr/>
                    <a:lstStyle/>
                    <a:p>
                      <a:pPr algn="ctr"/>
                      <a:r>
                        <a:rPr lang="en-GB">
                          <a:effectLst/>
                        </a:rPr>
                        <a:t>Meaning</a:t>
                      </a:r>
                    </a:p>
                  </a:txBody>
                  <a:tcPr marL="38100" marR="38100" marT="38100" marB="38100" anchor="ctr">
                    <a:lnL>
                      <a:noFill/>
                    </a:lnL>
                    <a:lnR>
                      <a:noFill/>
                    </a:lnR>
                    <a:lnT>
                      <a:noFill/>
                    </a:lnT>
                    <a:lnB>
                      <a:noFill/>
                    </a:lnB>
                    <a:solidFill>
                      <a:srgbClr val="ECE9D8"/>
                    </a:solidFill>
                  </a:tcPr>
                </a:tc>
                <a:extLst>
                  <a:ext uri="{0D108BD9-81ED-4DB2-BD59-A6C34878D82A}">
                    <a16:rowId xmlns:a16="http://schemas.microsoft.com/office/drawing/2014/main" val="10000"/>
                  </a:ext>
                </a:extLst>
              </a:tr>
              <a:tr h="637726">
                <a:tc>
                  <a:txBody>
                    <a:bodyPr/>
                    <a:lstStyle/>
                    <a:p>
                      <a:pPr algn="ctr"/>
                      <a:r>
                        <a:rPr lang="en-GB" b="1">
                          <a:solidFill>
                            <a:srgbClr val="000000"/>
                          </a:solidFill>
                          <a:effectLst/>
                          <a:latin typeface="Courier New"/>
                        </a:rPr>
                        <a:t>*</a:t>
                      </a:r>
                    </a:p>
                  </a:txBody>
                  <a:tcPr marL="38100" marR="38100" marT="38100" marB="38100" anchor="ctr">
                    <a:lnL>
                      <a:noFill/>
                    </a:lnL>
                    <a:lnR>
                      <a:noFill/>
                    </a:lnR>
                    <a:lnT>
                      <a:noFill/>
                    </a:lnT>
                    <a:lnB>
                      <a:noFill/>
                    </a:lnB>
                  </a:tcPr>
                </a:tc>
                <a:tc>
                  <a:txBody>
                    <a:bodyPr/>
                    <a:lstStyle/>
                    <a:p>
                      <a:pPr algn="ctr"/>
                      <a:r>
                        <a:rPr lang="en-GB">
                          <a:effectLst/>
                        </a:rPr>
                        <a:t>match any number of characters</a:t>
                      </a:r>
                    </a:p>
                  </a:txBody>
                  <a:tcPr marL="38100" marR="38100" marT="38100" marB="38100" anchor="ctr">
                    <a:lnL>
                      <a:noFill/>
                    </a:lnL>
                    <a:lnR>
                      <a:noFill/>
                    </a:lnR>
                    <a:lnT>
                      <a:noFill/>
                    </a:lnT>
                    <a:lnB>
                      <a:noFill/>
                    </a:lnB>
                  </a:tcPr>
                </a:tc>
                <a:extLst>
                  <a:ext uri="{0D108BD9-81ED-4DB2-BD59-A6C34878D82A}">
                    <a16:rowId xmlns:a16="http://schemas.microsoft.com/office/drawing/2014/main" val="10001"/>
                  </a:ext>
                </a:extLst>
              </a:tr>
              <a:tr h="637726">
                <a:tc>
                  <a:txBody>
                    <a:bodyPr/>
                    <a:lstStyle/>
                    <a:p>
                      <a:pPr algn="ctr"/>
                      <a:r>
                        <a:rPr lang="en-GB" b="1">
                          <a:solidFill>
                            <a:srgbClr val="000000"/>
                          </a:solidFill>
                          <a:effectLst/>
                          <a:latin typeface="Courier New"/>
                        </a:rPr>
                        <a:t>?</a:t>
                      </a:r>
                    </a:p>
                  </a:txBody>
                  <a:tcPr marL="38100" marR="38100" marT="38100" marB="38100" anchor="ctr">
                    <a:lnL>
                      <a:noFill/>
                    </a:lnL>
                    <a:lnR>
                      <a:noFill/>
                    </a:lnR>
                    <a:lnT>
                      <a:noFill/>
                    </a:lnT>
                    <a:lnB>
                      <a:noFill/>
                    </a:lnB>
                  </a:tcPr>
                </a:tc>
                <a:tc>
                  <a:txBody>
                    <a:bodyPr/>
                    <a:lstStyle/>
                    <a:p>
                      <a:pPr algn="ctr"/>
                      <a:r>
                        <a:rPr lang="en-GB">
                          <a:effectLst/>
                        </a:rPr>
                        <a:t>match one character</a:t>
                      </a:r>
                    </a:p>
                  </a:txBody>
                  <a:tcPr marL="38100" marR="38100" marT="38100" marB="38100" anchor="ctr">
                    <a:lnL>
                      <a:noFill/>
                    </a:lnL>
                    <a:lnR>
                      <a:noFill/>
                    </a:lnR>
                    <a:lnT>
                      <a:noFill/>
                    </a:lnT>
                    <a:lnB>
                      <a:noFill/>
                    </a:lnB>
                  </a:tcPr>
                </a:tc>
                <a:extLst>
                  <a:ext uri="{0D108BD9-81ED-4DB2-BD59-A6C34878D82A}">
                    <a16:rowId xmlns:a16="http://schemas.microsoft.com/office/drawing/2014/main" val="10002"/>
                  </a:ext>
                </a:extLst>
              </a:tr>
              <a:tr h="1136816">
                <a:tc>
                  <a:txBody>
                    <a:bodyPr/>
                    <a:lstStyle/>
                    <a:p>
                      <a:pPr algn="ctr"/>
                      <a:r>
                        <a:rPr lang="en-GB" b="1">
                          <a:solidFill>
                            <a:srgbClr val="000000"/>
                          </a:solidFill>
                          <a:effectLst/>
                          <a:latin typeface="Courier New"/>
                        </a:rPr>
                        <a:t>man </a:t>
                      </a:r>
                      <a:r>
                        <a:rPr lang="en-GB" b="1" i="1">
                          <a:solidFill>
                            <a:srgbClr val="000000"/>
                          </a:solidFill>
                          <a:effectLst/>
                          <a:latin typeface="Courier New"/>
                        </a:rPr>
                        <a:t>command</a:t>
                      </a:r>
                      <a:endParaRPr lang="en-GB" b="1">
                        <a:solidFill>
                          <a:srgbClr val="000000"/>
                        </a:solidFill>
                        <a:effectLst/>
                        <a:latin typeface="Courier New"/>
                      </a:endParaRPr>
                    </a:p>
                  </a:txBody>
                  <a:tcPr marL="38100" marR="38100" marT="38100" marB="38100" anchor="ctr">
                    <a:lnL>
                      <a:noFill/>
                    </a:lnL>
                    <a:lnR>
                      <a:noFill/>
                    </a:lnR>
                    <a:lnT>
                      <a:noFill/>
                    </a:lnT>
                    <a:lnB>
                      <a:noFill/>
                    </a:lnB>
                  </a:tcPr>
                </a:tc>
                <a:tc>
                  <a:txBody>
                    <a:bodyPr/>
                    <a:lstStyle/>
                    <a:p>
                      <a:pPr algn="ctr"/>
                      <a:r>
                        <a:rPr lang="en-GB">
                          <a:effectLst/>
                        </a:rPr>
                        <a:t>read the online manual page for a command</a:t>
                      </a:r>
                    </a:p>
                  </a:txBody>
                  <a:tcPr marL="38100" marR="38100" marT="38100" marB="38100" anchor="ctr">
                    <a:lnL>
                      <a:noFill/>
                    </a:lnL>
                    <a:lnR>
                      <a:noFill/>
                    </a:lnR>
                    <a:lnT>
                      <a:noFill/>
                    </a:lnT>
                    <a:lnB>
                      <a:noFill/>
                    </a:lnB>
                  </a:tcPr>
                </a:tc>
                <a:extLst>
                  <a:ext uri="{0D108BD9-81ED-4DB2-BD59-A6C34878D82A}">
                    <a16:rowId xmlns:a16="http://schemas.microsoft.com/office/drawing/2014/main" val="10003"/>
                  </a:ext>
                </a:extLst>
              </a:tr>
              <a:tr h="637726">
                <a:tc>
                  <a:txBody>
                    <a:bodyPr/>
                    <a:lstStyle/>
                    <a:p>
                      <a:pPr algn="ctr"/>
                      <a:r>
                        <a:rPr lang="en-GB" b="1">
                          <a:solidFill>
                            <a:srgbClr val="000000"/>
                          </a:solidFill>
                          <a:effectLst/>
                          <a:latin typeface="Courier New"/>
                        </a:rPr>
                        <a:t>whatis </a:t>
                      </a:r>
                      <a:r>
                        <a:rPr lang="en-GB" b="1" i="1">
                          <a:solidFill>
                            <a:srgbClr val="000000"/>
                          </a:solidFill>
                          <a:effectLst/>
                          <a:latin typeface="Courier New"/>
                        </a:rPr>
                        <a:t>command</a:t>
                      </a:r>
                      <a:endParaRPr lang="en-GB" b="1">
                        <a:solidFill>
                          <a:srgbClr val="000000"/>
                        </a:solidFill>
                        <a:effectLst/>
                        <a:latin typeface="Courier New"/>
                      </a:endParaRPr>
                    </a:p>
                  </a:txBody>
                  <a:tcPr marL="38100" marR="38100" marT="38100" marB="38100" anchor="ctr">
                    <a:lnL>
                      <a:noFill/>
                    </a:lnL>
                    <a:lnR>
                      <a:noFill/>
                    </a:lnR>
                    <a:lnT>
                      <a:noFill/>
                    </a:lnT>
                    <a:lnB>
                      <a:noFill/>
                    </a:lnB>
                  </a:tcPr>
                </a:tc>
                <a:tc>
                  <a:txBody>
                    <a:bodyPr/>
                    <a:lstStyle/>
                    <a:p>
                      <a:pPr algn="ctr"/>
                      <a:r>
                        <a:rPr lang="en-GB">
                          <a:effectLst/>
                        </a:rPr>
                        <a:t>brief description of a command</a:t>
                      </a:r>
                    </a:p>
                  </a:txBody>
                  <a:tcPr marL="38100" marR="38100" marT="38100" marB="38100" anchor="ctr">
                    <a:lnL>
                      <a:noFill/>
                    </a:lnL>
                    <a:lnR>
                      <a:noFill/>
                    </a:lnR>
                    <a:lnT>
                      <a:noFill/>
                    </a:lnT>
                    <a:lnB>
                      <a:noFill/>
                    </a:lnB>
                  </a:tcPr>
                </a:tc>
                <a:extLst>
                  <a:ext uri="{0D108BD9-81ED-4DB2-BD59-A6C34878D82A}">
                    <a16:rowId xmlns:a16="http://schemas.microsoft.com/office/drawing/2014/main" val="10004"/>
                  </a:ext>
                </a:extLst>
              </a:tr>
              <a:tr h="1136816">
                <a:tc>
                  <a:txBody>
                    <a:bodyPr/>
                    <a:lstStyle/>
                    <a:p>
                      <a:pPr algn="ctr"/>
                      <a:r>
                        <a:rPr lang="en-GB" b="1">
                          <a:solidFill>
                            <a:srgbClr val="000000"/>
                          </a:solidFill>
                          <a:effectLst/>
                          <a:latin typeface="Courier New"/>
                        </a:rPr>
                        <a:t>apropos </a:t>
                      </a:r>
                      <a:r>
                        <a:rPr lang="en-GB" b="1" i="1">
                          <a:solidFill>
                            <a:srgbClr val="000000"/>
                          </a:solidFill>
                          <a:effectLst/>
                          <a:latin typeface="Courier New"/>
                        </a:rPr>
                        <a:t>keyword</a:t>
                      </a:r>
                      <a:endParaRPr lang="en-GB" b="1">
                        <a:solidFill>
                          <a:srgbClr val="000000"/>
                        </a:solidFill>
                        <a:effectLst/>
                        <a:latin typeface="Courier New"/>
                      </a:endParaRPr>
                    </a:p>
                  </a:txBody>
                  <a:tcPr marL="38100" marR="38100" marT="38100" marB="38100" anchor="ctr">
                    <a:lnL>
                      <a:noFill/>
                    </a:lnL>
                    <a:lnR>
                      <a:noFill/>
                    </a:lnR>
                    <a:lnT>
                      <a:noFill/>
                    </a:lnT>
                    <a:lnB>
                      <a:noFill/>
                    </a:lnB>
                  </a:tcPr>
                </a:tc>
                <a:tc>
                  <a:txBody>
                    <a:bodyPr/>
                    <a:lstStyle/>
                    <a:p>
                      <a:pPr algn="ctr"/>
                      <a:r>
                        <a:rPr lang="en-GB" dirty="0">
                          <a:effectLst/>
                        </a:rPr>
                        <a:t>match commands with keyword in their man pages</a:t>
                      </a:r>
                    </a:p>
                  </a:txBody>
                  <a:tcPr marL="38100" marR="38100" marT="38100" marB="38100" anchor="ctr">
                    <a:lnL>
                      <a:noFill/>
                    </a:lnL>
                    <a:lnR>
                      <a:noFill/>
                    </a:lnR>
                    <a:lnT>
                      <a:noFill/>
                    </a:lnT>
                    <a:lnB>
                      <a:noFill/>
                    </a:lnB>
                  </a:tcPr>
                </a:tc>
                <a:extLst>
                  <a:ext uri="{0D108BD9-81ED-4DB2-BD59-A6C34878D82A}">
                    <a16:rowId xmlns:a16="http://schemas.microsoft.com/office/drawing/2014/main" val="10005"/>
                  </a:ext>
                </a:extLst>
              </a:tr>
            </a:tbl>
          </a:graphicData>
        </a:graphic>
      </p:graphicFrame>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2084546" y="189360"/>
            <a:ext cx="2026517" cy="1077218"/>
          </a:xfrm>
          <a:prstGeom prst="rect">
            <a:avLst/>
          </a:prstGeom>
          <a:noFill/>
        </p:spPr>
        <p:txBody>
          <a:bodyPr wrap="none" rtlCol="0">
            <a:spAutoFit/>
          </a:bodyPr>
          <a:lstStyle/>
          <a:p>
            <a:r>
              <a:rPr lang="en-US" sz="3200" dirty="0">
                <a:solidFill>
                  <a:schemeClr val="bg1"/>
                </a:solidFill>
                <a:latin typeface="Gill Sans Light"/>
                <a:cs typeface="Gill Sans Light"/>
              </a:rPr>
              <a:t>Commands</a:t>
            </a:r>
          </a:p>
          <a:p>
            <a:endParaRPr lang="en-US" sz="3200" dirty="0">
              <a:solidFill>
                <a:schemeClr val="bg1"/>
              </a:solidFill>
              <a:latin typeface="Gill Sans Light"/>
              <a:cs typeface="Gill Sans Light"/>
            </a:endParaRPr>
          </a:p>
        </p:txBody>
      </p:sp>
      <p:pic>
        <p:nvPicPr>
          <p:cNvPr id="2" name="Picture 1">
            <a:extLst>
              <a:ext uri="{FF2B5EF4-FFF2-40B4-BE49-F238E27FC236}">
                <a16:creationId xmlns:a16="http://schemas.microsoft.com/office/drawing/2014/main" id="{9BEF6E69-96C0-C95E-2D97-D1C0589B7B09}"/>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888325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980728"/>
            <a:ext cx="8229600" cy="5115272"/>
          </a:xfrm>
        </p:spPr>
        <p:txBody>
          <a:bodyPr/>
          <a:lstStyle/>
          <a:p>
            <a:r>
              <a:rPr lang="en-GB" sz="1800" b="1" dirty="0"/>
              <a:t>ls –l</a:t>
            </a:r>
            <a:endParaRPr lang="en-GB" sz="1800" dirty="0"/>
          </a:p>
          <a:p>
            <a:r>
              <a:rPr lang="en-GB" sz="1800" dirty="0"/>
              <a:t>The 9 remaining symbols indicate the permissions, or access rights, and are taken as three groups of 3.</a:t>
            </a: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079" y="2420888"/>
            <a:ext cx="8569842" cy="4320482"/>
          </a:xfrm>
          <a:prstGeom prst="rect">
            <a:avLst/>
          </a:prstGeom>
        </p:spPr>
      </p:pic>
      <p:grpSp>
        <p:nvGrpSpPr>
          <p:cNvPr id="6" name="Group 5"/>
          <p:cNvGrpSpPr/>
          <p:nvPr/>
        </p:nvGrpSpPr>
        <p:grpSpPr>
          <a:xfrm>
            <a:off x="1523999" y="4241"/>
            <a:ext cx="9144005" cy="950869"/>
            <a:chOff x="-3" y="4238"/>
            <a:chExt cx="9144005" cy="950869"/>
          </a:xfrm>
        </p:grpSpPr>
        <p:sp>
          <p:nvSpPr>
            <p:cNvPr id="8"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2"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4" name="TextBox 13"/>
          <p:cNvSpPr txBox="1"/>
          <p:nvPr/>
        </p:nvSpPr>
        <p:spPr>
          <a:xfrm>
            <a:off x="1928112" y="189360"/>
            <a:ext cx="2026517" cy="584775"/>
          </a:xfrm>
          <a:prstGeom prst="rect">
            <a:avLst/>
          </a:prstGeom>
          <a:noFill/>
        </p:spPr>
        <p:txBody>
          <a:bodyPr wrap="none" rtlCol="0">
            <a:spAutoFit/>
          </a:bodyPr>
          <a:lstStyle/>
          <a:p>
            <a:r>
              <a:rPr lang="en-US" sz="3200" dirty="0">
                <a:solidFill>
                  <a:schemeClr val="bg1"/>
                </a:solidFill>
                <a:latin typeface="Gill Sans Light"/>
                <a:cs typeface="Gill Sans Light"/>
              </a:rPr>
              <a:t>Commands</a:t>
            </a:r>
          </a:p>
        </p:txBody>
      </p:sp>
      <p:pic>
        <p:nvPicPr>
          <p:cNvPr id="3" name="Picture 2">
            <a:extLst>
              <a:ext uri="{FF2B5EF4-FFF2-40B4-BE49-F238E27FC236}">
                <a16:creationId xmlns:a16="http://schemas.microsoft.com/office/drawing/2014/main" id="{5C3064FD-963C-0F11-3468-55410F53EF9E}"/>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778246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25000" lnSpcReduction="20000"/>
          </a:bodyPr>
          <a:lstStyle/>
          <a:p>
            <a:endParaRPr lang="en-GB" dirty="0"/>
          </a:p>
        </p:txBody>
      </p:sp>
      <p:grpSp>
        <p:nvGrpSpPr>
          <p:cNvPr id="5" name="Group 4"/>
          <p:cNvGrpSpPr/>
          <p:nvPr/>
        </p:nvGrpSpPr>
        <p:grpSpPr>
          <a:xfrm>
            <a:off x="1523999" y="4241"/>
            <a:ext cx="9144005" cy="950869"/>
            <a:chOff x="-3" y="4238"/>
            <a:chExt cx="9144005" cy="950869"/>
          </a:xfrm>
        </p:grpSpPr>
        <p:sp>
          <p:nvSpPr>
            <p:cNvPr id="7"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8"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9"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0"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1"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13" name="TextBox 12"/>
          <p:cNvSpPr txBox="1"/>
          <p:nvPr/>
        </p:nvSpPr>
        <p:spPr>
          <a:xfrm>
            <a:off x="1928109" y="189360"/>
            <a:ext cx="2991332" cy="584775"/>
          </a:xfrm>
          <a:prstGeom prst="rect">
            <a:avLst/>
          </a:prstGeom>
          <a:noFill/>
        </p:spPr>
        <p:txBody>
          <a:bodyPr wrap="none" rtlCol="0">
            <a:spAutoFit/>
          </a:bodyPr>
          <a:lstStyle/>
          <a:p>
            <a:r>
              <a:rPr lang="en-US" sz="3200" dirty="0">
                <a:solidFill>
                  <a:schemeClr val="bg1"/>
                </a:solidFill>
                <a:latin typeface="Gill Sans Light"/>
                <a:cs typeface="Gill Sans Light"/>
              </a:rPr>
              <a:t>Compressing files</a:t>
            </a:r>
          </a:p>
        </p:txBody>
      </p:sp>
      <p:pic>
        <p:nvPicPr>
          <p:cNvPr id="3" name="Picture 2">
            <a:extLst>
              <a:ext uri="{FF2B5EF4-FFF2-40B4-BE49-F238E27FC236}">
                <a16:creationId xmlns:a16="http://schemas.microsoft.com/office/drawing/2014/main" id="{7ED6A555-C33B-ACD9-6F95-39DD5978F825}"/>
              </a:ext>
            </a:extLst>
          </p:cNvPr>
          <p:cNvPicPr>
            <a:picLocks noChangeAspect="1"/>
          </p:cNvPicPr>
          <p:nvPr/>
        </p:nvPicPr>
        <p:blipFill>
          <a:blip r:embed="rId2"/>
          <a:stretch>
            <a:fillRect/>
          </a:stretch>
        </p:blipFill>
        <p:spPr>
          <a:xfrm>
            <a:off x="9682010" y="6231565"/>
            <a:ext cx="2162175" cy="561975"/>
          </a:xfrm>
          <a:prstGeom prst="rect">
            <a:avLst/>
          </a:prstGeom>
        </p:spPr>
      </p:pic>
      <p:sp>
        <p:nvSpPr>
          <p:cNvPr id="4" name="Content Placeholder 1">
            <a:extLst>
              <a:ext uri="{FF2B5EF4-FFF2-40B4-BE49-F238E27FC236}">
                <a16:creationId xmlns:a16="http://schemas.microsoft.com/office/drawing/2014/main" id="{D8D3C05E-3521-8E75-DBA5-D9195E432F33}"/>
              </a:ext>
            </a:extLst>
          </p:cNvPr>
          <p:cNvSpPr txBox="1">
            <a:spLocks/>
          </p:cNvSpPr>
          <p:nvPr/>
        </p:nvSpPr>
        <p:spPr>
          <a:xfrm>
            <a:off x="1563852" y="1258214"/>
            <a:ext cx="7886700" cy="4767255"/>
          </a:xfrm>
        </p:spPr>
        <p:txBody>
          <a:bodyPr>
            <a:normAutofit/>
          </a:bodyPr>
          <a:lst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1"/>
              <a:t>gzip filename.txt</a:t>
            </a:r>
            <a:endParaRPr lang="en-GB" sz="2400"/>
          </a:p>
          <a:p>
            <a:pPr lvl="1"/>
            <a:r>
              <a:rPr lang="en-GB" sz="2400"/>
              <a:t>This will compress the file and place it in a file called </a:t>
            </a:r>
            <a:r>
              <a:rPr lang="en-GB" sz="2400" b="1"/>
              <a:t>filename.txt.gz</a:t>
            </a:r>
            <a:endParaRPr lang="en-GB" sz="2400"/>
          </a:p>
          <a:p>
            <a:pPr lvl="1"/>
            <a:r>
              <a:rPr lang="en-GB" sz="2400"/>
              <a:t>To expand the file, use the </a:t>
            </a:r>
            <a:r>
              <a:rPr lang="en-GB" sz="2400" b="1"/>
              <a:t>gunzip</a:t>
            </a:r>
            <a:r>
              <a:rPr lang="en-GB" sz="2400"/>
              <a:t> command.</a:t>
            </a:r>
          </a:p>
          <a:p>
            <a:r>
              <a:rPr lang="en-GB" sz="2400" b="1"/>
              <a:t>gunzip filename.txt.gz</a:t>
            </a:r>
            <a:endParaRPr lang="en-GB" sz="2400"/>
          </a:p>
          <a:p>
            <a:endParaRPr lang="en-GB" sz="2400" dirty="0"/>
          </a:p>
        </p:txBody>
      </p:sp>
    </p:spTree>
    <p:extLst>
      <p:ext uri="{BB962C8B-B14F-4D97-AF65-F5344CB8AC3E}">
        <p14:creationId xmlns:p14="http://schemas.microsoft.com/office/powerpoint/2010/main" val="1819801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682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9" name="Content Placeholder 2"/>
          <p:cNvSpPr>
            <a:spLocks noGrp="1"/>
          </p:cNvSpPr>
          <p:nvPr/>
        </p:nvSpPr>
        <p:spPr>
          <a:xfrm>
            <a:off x="1830324" y="1370965"/>
            <a:ext cx="8854286" cy="5006720"/>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endParaRPr lang="en-GB" sz="2000" dirty="0">
              <a:solidFill>
                <a:schemeClr val="accent2">
                  <a:lumMod val="60000"/>
                  <a:lumOff val="40000"/>
                </a:schemeClr>
              </a:solidFill>
              <a:latin typeface="Gill Sans Light"/>
              <a:cs typeface="Gill Sans Light"/>
            </a:endParaRPr>
          </a:p>
          <a:p>
            <a:pPr lvl="1"/>
            <a:endParaRPr lang="en-GB" sz="2000" dirty="0">
              <a:solidFill>
                <a:schemeClr val="accent2">
                  <a:lumMod val="60000"/>
                  <a:lumOff val="40000"/>
                </a:schemeClr>
              </a:solidFill>
              <a:latin typeface="Gill Sans Light"/>
              <a:cs typeface="Gill Sans Light"/>
            </a:endParaRPr>
          </a:p>
        </p:txBody>
      </p:sp>
      <p:sp>
        <p:nvSpPr>
          <p:cNvPr id="31" name="TextBox 30"/>
          <p:cNvSpPr txBox="1"/>
          <p:nvPr/>
        </p:nvSpPr>
        <p:spPr>
          <a:xfrm>
            <a:off x="1928109" y="189360"/>
            <a:ext cx="4758290" cy="584775"/>
          </a:xfrm>
          <a:prstGeom prst="rect">
            <a:avLst/>
          </a:prstGeom>
          <a:noFill/>
        </p:spPr>
        <p:txBody>
          <a:bodyPr wrap="none" rtlCol="0">
            <a:spAutoFit/>
          </a:bodyPr>
          <a:lstStyle/>
          <a:p>
            <a:r>
              <a:rPr lang="en-US" sz="3200" dirty="0">
                <a:solidFill>
                  <a:schemeClr val="bg1"/>
                </a:solidFill>
                <a:latin typeface="Gill Sans Light"/>
                <a:cs typeface="Gill Sans Light"/>
              </a:rPr>
              <a:t>The UNIX operating system</a:t>
            </a:r>
          </a:p>
        </p:txBody>
      </p:sp>
      <p:sp>
        <p:nvSpPr>
          <p:cNvPr id="4" name="Content Placeholder 3"/>
          <p:cNvSpPr>
            <a:spLocks noGrp="1"/>
          </p:cNvSpPr>
          <p:nvPr>
            <p:ph idx="1"/>
          </p:nvPr>
        </p:nvSpPr>
        <p:spPr>
          <a:xfrm>
            <a:off x="1403302" y="1182461"/>
            <a:ext cx="9942573" cy="5486179"/>
          </a:xfrm>
        </p:spPr>
        <p:txBody>
          <a:bodyPr>
            <a:normAutofit lnSpcReduction="10000"/>
          </a:bodyPr>
          <a:lstStyle/>
          <a:p>
            <a:pPr marL="342900" indent="-342900">
              <a:buFont typeface="Arial" panose="020B0604020202020204" pitchFamily="34" charset="0"/>
              <a:buChar char="•"/>
            </a:pPr>
            <a:r>
              <a:rPr lang="en-US" sz="2400" dirty="0"/>
              <a:t>UNIX itself is </a:t>
            </a:r>
            <a:r>
              <a:rPr lang="en-US" sz="2400" b="1" dirty="0"/>
              <a:t>not used anymore</a:t>
            </a:r>
            <a:r>
              <a:rPr lang="en-US" sz="2400" dirty="0"/>
              <a:t> </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Linux (Fedora, Arch, Ubuntu, Red Star Linux) </a:t>
            </a:r>
            <a:r>
              <a:rPr lang="en-US" sz="2400" dirty="0"/>
              <a:t>is its successor </a:t>
            </a:r>
            <a:r>
              <a:rPr lang="en-GB" sz="2400" dirty="0"/>
              <a:t>and Berkeley Software Distribution (BSD).</a:t>
            </a:r>
            <a:endParaRPr lang="en-US" sz="2400" b="1"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UNIX-based systems do not rely on a graphical interface</a:t>
            </a:r>
          </a:p>
          <a:p>
            <a:pPr marL="742950" lvl="1" indent="-285750"/>
            <a:r>
              <a:rPr lang="en-US" sz="1600" b="1" dirty="0">
                <a:solidFill>
                  <a:srgbClr val="FF0000"/>
                </a:solidFill>
              </a:rPr>
              <a:t>With UNIX, you don’t use the mouse!</a:t>
            </a:r>
          </a:p>
          <a:p>
            <a:pPr marL="742950" lvl="1" indent="-285750"/>
            <a:endParaRPr lang="en-US" sz="1600" b="1" dirty="0"/>
          </a:p>
          <a:p>
            <a:pPr marL="342900" indent="-342900">
              <a:buFont typeface="Arial" panose="020B0604020202020204" pitchFamily="34" charset="0"/>
              <a:buChar char="•"/>
            </a:pPr>
            <a:r>
              <a:rPr lang="en-US" sz="2400" dirty="0"/>
              <a:t>Linux often comes with a window-manager and advanced graphical support, but advanced users still use a </a:t>
            </a:r>
            <a:r>
              <a:rPr lang="en-US" sz="2400" b="1" dirty="0"/>
              <a:t>terminal emulator</a:t>
            </a:r>
            <a:endParaRPr lang="en-US" sz="2400" dirty="0"/>
          </a:p>
          <a:p>
            <a:endParaRPr lang="en-GB" sz="2400" dirty="0"/>
          </a:p>
        </p:txBody>
      </p:sp>
      <p:pic>
        <p:nvPicPr>
          <p:cNvPr id="2" name="Picture 1">
            <a:extLst>
              <a:ext uri="{FF2B5EF4-FFF2-40B4-BE49-F238E27FC236}">
                <a16:creationId xmlns:a16="http://schemas.microsoft.com/office/drawing/2014/main" id="{FF30F87E-BEB9-3079-11CF-285AFB6FE2A2}"/>
              </a:ext>
            </a:extLst>
          </p:cNvPr>
          <p:cNvPicPr>
            <a:picLocks noChangeAspect="1"/>
          </p:cNvPicPr>
          <p:nvPr/>
        </p:nvPicPr>
        <p:blipFill>
          <a:blip r:embed="rId2"/>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503383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9" name="Content Placeholder 2"/>
          <p:cNvSpPr>
            <a:spLocks noGrp="1"/>
          </p:cNvSpPr>
          <p:nvPr/>
        </p:nvSpPr>
        <p:spPr>
          <a:xfrm>
            <a:off x="1830324" y="1370965"/>
            <a:ext cx="8854286" cy="5006720"/>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endParaRPr lang="en-GB" sz="2000" dirty="0">
              <a:solidFill>
                <a:schemeClr val="accent2">
                  <a:lumMod val="60000"/>
                  <a:lumOff val="40000"/>
                </a:schemeClr>
              </a:solidFill>
              <a:latin typeface="Gill Sans Light"/>
              <a:cs typeface="Gill Sans Light"/>
            </a:endParaRPr>
          </a:p>
          <a:p>
            <a:pPr lvl="1"/>
            <a:endParaRPr lang="en-GB" sz="2000" dirty="0">
              <a:solidFill>
                <a:schemeClr val="accent2">
                  <a:lumMod val="60000"/>
                  <a:lumOff val="40000"/>
                </a:schemeClr>
              </a:solidFill>
              <a:latin typeface="Gill Sans Light"/>
              <a:cs typeface="Gill Sans Light"/>
            </a:endParaRPr>
          </a:p>
        </p:txBody>
      </p:sp>
      <p:sp>
        <p:nvSpPr>
          <p:cNvPr id="31" name="TextBox 30"/>
          <p:cNvSpPr txBox="1"/>
          <p:nvPr/>
        </p:nvSpPr>
        <p:spPr>
          <a:xfrm>
            <a:off x="1928109" y="189360"/>
            <a:ext cx="4758290" cy="584775"/>
          </a:xfrm>
          <a:prstGeom prst="rect">
            <a:avLst/>
          </a:prstGeom>
          <a:noFill/>
        </p:spPr>
        <p:txBody>
          <a:bodyPr wrap="none" rtlCol="0">
            <a:spAutoFit/>
          </a:bodyPr>
          <a:lstStyle/>
          <a:p>
            <a:r>
              <a:rPr lang="en-US" sz="3200" dirty="0">
                <a:solidFill>
                  <a:schemeClr val="bg1"/>
                </a:solidFill>
                <a:latin typeface="Gill Sans Light"/>
                <a:cs typeface="Gill Sans Light"/>
              </a:rPr>
              <a:t>The UNIX operating system</a:t>
            </a:r>
          </a:p>
        </p:txBody>
      </p:sp>
      <p:pic>
        <p:nvPicPr>
          <p:cNvPr id="1026" name="Picture 2" descr="http://localhost:8991/notebooks/local/Workshop1a_BasicUNIX/kern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5054" y="2272148"/>
            <a:ext cx="4552950" cy="3476625"/>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3"/>
          <p:cNvSpPr>
            <a:spLocks noGrp="1"/>
          </p:cNvSpPr>
          <p:nvPr>
            <p:ph idx="1"/>
          </p:nvPr>
        </p:nvSpPr>
        <p:spPr>
          <a:xfrm>
            <a:off x="1634839" y="1140225"/>
            <a:ext cx="4364183" cy="5528414"/>
          </a:xfrm>
        </p:spPr>
        <p:txBody>
          <a:bodyPr>
            <a:normAutofit fontScale="92500" lnSpcReduction="20000"/>
          </a:bodyPr>
          <a:lstStyle/>
          <a:p>
            <a:pPr marL="342900" indent="-342900">
              <a:buFont typeface="Arial" panose="020B0604020202020204" pitchFamily="34" charset="0"/>
              <a:buChar char="•"/>
            </a:pPr>
            <a:r>
              <a:rPr lang="en-US" sz="2400" dirty="0"/>
              <a:t>The </a:t>
            </a:r>
            <a:r>
              <a:rPr lang="en-US" sz="2400" b="1" dirty="0"/>
              <a:t>kernel </a:t>
            </a:r>
            <a:r>
              <a:rPr lang="en-US" sz="2400" dirty="0"/>
              <a:t>is the core of the OS, the part that interacts with the processor, memory</a:t>
            </a:r>
            <a:r>
              <a:rPr lang="is-IS" sz="2400" dirty="0"/>
              <a:t>…</a:t>
            </a:r>
            <a:endParaRPr lang="en-US" sz="2400" b="1"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a:t>
            </a:r>
            <a:r>
              <a:rPr lang="en-US" sz="2400" b="1" dirty="0"/>
              <a:t>shell </a:t>
            </a:r>
            <a:r>
              <a:rPr lang="en-US" sz="2400" dirty="0"/>
              <a:t>is what you see when you open a command line. It allows the user to interact with the kernel.</a:t>
            </a:r>
            <a:endParaRPr lang="en-US" sz="1600" b="1" dirty="0"/>
          </a:p>
          <a:p>
            <a:pPr marL="742950" lvl="1" indent="-285750"/>
            <a:endParaRPr lang="en-US" sz="1600" b="1" dirty="0"/>
          </a:p>
          <a:p>
            <a:pPr marL="342900" indent="-342900">
              <a:buFont typeface="Arial" panose="020B0604020202020204" pitchFamily="34" charset="0"/>
              <a:buChar char="•"/>
            </a:pPr>
            <a:r>
              <a:rPr lang="en-US" sz="2400" dirty="0"/>
              <a:t>The </a:t>
            </a:r>
            <a:r>
              <a:rPr lang="en-US" sz="2400" b="1" dirty="0"/>
              <a:t>shell</a:t>
            </a:r>
            <a:r>
              <a:rPr lang="en-US" sz="2400" dirty="0"/>
              <a:t> has only a few basic commands (mostly file management). Other applications can be built to interact with the kernel and can be called in the shell.</a:t>
            </a:r>
          </a:p>
          <a:p>
            <a:endParaRPr lang="en-GB" sz="2400" dirty="0"/>
          </a:p>
        </p:txBody>
      </p:sp>
      <p:pic>
        <p:nvPicPr>
          <p:cNvPr id="2" name="Picture 1">
            <a:extLst>
              <a:ext uri="{FF2B5EF4-FFF2-40B4-BE49-F238E27FC236}">
                <a16:creationId xmlns:a16="http://schemas.microsoft.com/office/drawing/2014/main" id="{D12EADA8-282F-82E0-651B-86328B9E3A3B}"/>
              </a:ext>
            </a:extLst>
          </p:cNvPr>
          <p:cNvPicPr>
            <a:picLocks noChangeAspect="1"/>
          </p:cNvPicPr>
          <p:nvPr/>
        </p:nvPicPr>
        <p:blipFill>
          <a:blip r:embed="rId3"/>
          <a:stretch>
            <a:fillRect/>
          </a:stretch>
        </p:blipFill>
        <p:spPr>
          <a:xfrm>
            <a:off x="9682010" y="6231565"/>
            <a:ext cx="2162175" cy="561975"/>
          </a:xfrm>
          <a:prstGeom prst="rect">
            <a:avLst/>
          </a:prstGeom>
        </p:spPr>
      </p:pic>
      <p:pic>
        <p:nvPicPr>
          <p:cNvPr id="3" name="Picture 2">
            <a:extLst>
              <a:ext uri="{FF2B5EF4-FFF2-40B4-BE49-F238E27FC236}">
                <a16:creationId xmlns:a16="http://schemas.microsoft.com/office/drawing/2014/main" id="{BFDA3093-8ED6-54A7-5849-3950A77BC999}"/>
              </a:ext>
            </a:extLst>
          </p:cNvPr>
          <p:cNvPicPr>
            <a:picLocks noChangeAspect="1"/>
          </p:cNvPicPr>
          <p:nvPr/>
        </p:nvPicPr>
        <p:blipFill>
          <a:blip r:embed="rId4"/>
          <a:stretch>
            <a:fillRect/>
          </a:stretch>
        </p:blipFill>
        <p:spPr>
          <a:xfrm>
            <a:off x="10206074" y="229906"/>
            <a:ext cx="1548102" cy="1933200"/>
          </a:xfrm>
          <a:prstGeom prst="rect">
            <a:avLst/>
          </a:prstGeom>
        </p:spPr>
      </p:pic>
    </p:spTree>
    <p:extLst>
      <p:ext uri="{BB962C8B-B14F-4D97-AF65-F5344CB8AC3E}">
        <p14:creationId xmlns:p14="http://schemas.microsoft.com/office/powerpoint/2010/main" val="65994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9" name="Content Placeholder 2"/>
          <p:cNvSpPr>
            <a:spLocks noGrp="1"/>
          </p:cNvSpPr>
          <p:nvPr/>
        </p:nvSpPr>
        <p:spPr>
          <a:xfrm>
            <a:off x="1830324" y="1370965"/>
            <a:ext cx="8854286" cy="5006720"/>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endParaRPr lang="en-GB" sz="2000" dirty="0">
              <a:solidFill>
                <a:schemeClr val="accent2">
                  <a:lumMod val="60000"/>
                  <a:lumOff val="40000"/>
                </a:schemeClr>
              </a:solidFill>
              <a:latin typeface="Gill Sans Light"/>
              <a:cs typeface="Gill Sans Light"/>
            </a:endParaRPr>
          </a:p>
          <a:p>
            <a:pPr lvl="1"/>
            <a:endParaRPr lang="en-GB" sz="2000" dirty="0">
              <a:solidFill>
                <a:schemeClr val="accent2">
                  <a:lumMod val="60000"/>
                  <a:lumOff val="40000"/>
                </a:schemeClr>
              </a:solidFill>
              <a:latin typeface="Gill Sans Light"/>
              <a:cs typeface="Gill Sans Light"/>
            </a:endParaRPr>
          </a:p>
        </p:txBody>
      </p:sp>
      <p:sp>
        <p:nvSpPr>
          <p:cNvPr id="31" name="TextBox 30"/>
          <p:cNvSpPr txBox="1"/>
          <p:nvPr/>
        </p:nvSpPr>
        <p:spPr>
          <a:xfrm>
            <a:off x="1928112" y="189360"/>
            <a:ext cx="6713697" cy="584775"/>
          </a:xfrm>
          <a:prstGeom prst="rect">
            <a:avLst/>
          </a:prstGeom>
          <a:noFill/>
        </p:spPr>
        <p:txBody>
          <a:bodyPr wrap="none" rtlCol="0">
            <a:spAutoFit/>
          </a:bodyPr>
          <a:lstStyle/>
          <a:p>
            <a:r>
              <a:rPr lang="en-US" sz="3200" dirty="0">
                <a:solidFill>
                  <a:schemeClr val="bg1"/>
                </a:solidFill>
                <a:latin typeface="Gill Sans Light"/>
                <a:cs typeface="Gill Sans Light"/>
              </a:rPr>
              <a:t>What happens when I type a command?</a:t>
            </a:r>
          </a:p>
        </p:txBody>
      </p:sp>
      <p:pic>
        <p:nvPicPr>
          <p:cNvPr id="5" name="Picture 4"/>
          <p:cNvPicPr>
            <a:picLocks noChangeAspect="1"/>
          </p:cNvPicPr>
          <p:nvPr/>
        </p:nvPicPr>
        <p:blipFill>
          <a:blip r:embed="rId2"/>
          <a:stretch>
            <a:fillRect/>
          </a:stretch>
        </p:blipFill>
        <p:spPr>
          <a:xfrm>
            <a:off x="1524003" y="1750357"/>
            <a:ext cx="6719309" cy="5039482"/>
          </a:xfrm>
          <a:prstGeom prst="rect">
            <a:avLst/>
          </a:prstGeom>
        </p:spPr>
      </p:pic>
      <p:pic>
        <p:nvPicPr>
          <p:cNvPr id="19" name="Picture 3" descr="C:\Users\EZ1_ADMIN\Desktop\Operating system - Wikipedia, the free encyclopedia_files\165px-Operating_system_placement.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606" y="1143933"/>
            <a:ext cx="1890125" cy="279509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256EB87-B237-87CC-4BDF-66DCBA80293C}"/>
              </a:ext>
            </a:extLst>
          </p:cNvPr>
          <p:cNvPicPr>
            <a:picLocks noChangeAspect="1"/>
          </p:cNvPicPr>
          <p:nvPr/>
        </p:nvPicPr>
        <p:blipFill>
          <a:blip r:embed="rId4"/>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069814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0" name="Content Placeholder 1"/>
          <p:cNvSpPr>
            <a:spLocks noGrp="1"/>
          </p:cNvSpPr>
          <p:nvPr>
            <p:ph idx="1"/>
          </p:nvPr>
        </p:nvSpPr>
        <p:spPr>
          <a:xfrm>
            <a:off x="431638" y="1402722"/>
            <a:ext cx="5664362" cy="4572000"/>
          </a:xfrm>
        </p:spPr>
        <p:txBody>
          <a:bodyPr>
            <a:normAutofit/>
          </a:bodyPr>
          <a:lstStyle/>
          <a:p>
            <a:pPr marL="342900" indent="-342900">
              <a:buFont typeface="Arial" panose="020B0604020202020204" pitchFamily="34" charset="0"/>
              <a:buChar char="•"/>
            </a:pPr>
            <a:r>
              <a:rPr lang="en-GB" sz="2200" dirty="0"/>
              <a:t>It is now forgotten, but all historical computers ran on text-only interfaces (MS-DOS before Windows, OS/2 before Mac OS).</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They are </a:t>
            </a:r>
            <a:r>
              <a:rPr lang="en-GB" sz="2200" b="1" i="1" dirty="0">
                <a:solidFill>
                  <a:schemeClr val="accent2"/>
                </a:solidFill>
              </a:rPr>
              <a:t>really</a:t>
            </a:r>
            <a:r>
              <a:rPr lang="en-GB" sz="2200" dirty="0"/>
              <a:t> useful for file and data manipulation.</a:t>
            </a:r>
          </a:p>
          <a:p>
            <a:endParaRPr lang="en-GB" sz="2200" dirty="0"/>
          </a:p>
        </p:txBody>
      </p:sp>
      <p:sp>
        <p:nvSpPr>
          <p:cNvPr id="19" name="TextBox 18"/>
          <p:cNvSpPr txBox="1"/>
          <p:nvPr/>
        </p:nvSpPr>
        <p:spPr>
          <a:xfrm>
            <a:off x="1928111" y="189360"/>
            <a:ext cx="3176062" cy="584775"/>
          </a:xfrm>
          <a:prstGeom prst="rect">
            <a:avLst/>
          </a:prstGeom>
          <a:noFill/>
        </p:spPr>
        <p:txBody>
          <a:bodyPr wrap="none" rtlCol="0">
            <a:spAutoFit/>
          </a:bodyPr>
          <a:lstStyle/>
          <a:p>
            <a:r>
              <a:rPr lang="en-US" sz="3200" dirty="0">
                <a:solidFill>
                  <a:schemeClr val="bg1"/>
                </a:solidFill>
                <a:latin typeface="Gill Sans Light"/>
                <a:cs typeface="Gill Sans Light"/>
              </a:rPr>
              <a:t>Text-only, you say?</a:t>
            </a:r>
          </a:p>
        </p:txBody>
      </p:sp>
      <p:pic>
        <p:nvPicPr>
          <p:cNvPr id="2" name="Picture 1">
            <a:extLst>
              <a:ext uri="{FF2B5EF4-FFF2-40B4-BE49-F238E27FC236}">
                <a16:creationId xmlns:a16="http://schemas.microsoft.com/office/drawing/2014/main" id="{E259EB3B-7D9B-D7BF-0220-CCE93A5E7B6D}"/>
              </a:ext>
            </a:extLst>
          </p:cNvPr>
          <p:cNvPicPr>
            <a:picLocks noChangeAspect="1"/>
          </p:cNvPicPr>
          <p:nvPr/>
        </p:nvPicPr>
        <p:blipFill>
          <a:blip r:embed="rId2"/>
          <a:stretch>
            <a:fillRect/>
          </a:stretch>
        </p:blipFill>
        <p:spPr>
          <a:xfrm>
            <a:off x="9682010" y="6231565"/>
            <a:ext cx="2162175" cy="561975"/>
          </a:xfrm>
          <a:prstGeom prst="rect">
            <a:avLst/>
          </a:prstGeom>
        </p:spPr>
      </p:pic>
      <p:pic>
        <p:nvPicPr>
          <p:cNvPr id="3" name="Picture 2">
            <a:extLst>
              <a:ext uri="{FF2B5EF4-FFF2-40B4-BE49-F238E27FC236}">
                <a16:creationId xmlns:a16="http://schemas.microsoft.com/office/drawing/2014/main" id="{6C4D10F1-6BD3-D414-1018-489FD72629CD}"/>
              </a:ext>
            </a:extLst>
          </p:cNvPr>
          <p:cNvPicPr>
            <a:picLocks noChangeAspect="1"/>
          </p:cNvPicPr>
          <p:nvPr/>
        </p:nvPicPr>
        <p:blipFill>
          <a:blip r:embed="rId3"/>
          <a:stretch>
            <a:fillRect/>
          </a:stretch>
        </p:blipFill>
        <p:spPr>
          <a:xfrm>
            <a:off x="6246334" y="1388435"/>
            <a:ext cx="5734050" cy="4600575"/>
          </a:xfrm>
          <a:prstGeom prst="rect">
            <a:avLst/>
          </a:prstGeom>
        </p:spPr>
      </p:pic>
    </p:spTree>
    <p:extLst>
      <p:ext uri="{BB962C8B-B14F-4D97-AF65-F5344CB8AC3E}">
        <p14:creationId xmlns:p14="http://schemas.microsoft.com/office/powerpoint/2010/main" val="87992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9" name="Content Placeholder 2"/>
          <p:cNvSpPr>
            <a:spLocks noGrp="1"/>
          </p:cNvSpPr>
          <p:nvPr/>
        </p:nvSpPr>
        <p:spPr>
          <a:xfrm>
            <a:off x="1830324" y="1370965"/>
            <a:ext cx="8854286" cy="5006720"/>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endParaRPr lang="en-GB" sz="2000" dirty="0">
              <a:solidFill>
                <a:schemeClr val="accent2">
                  <a:lumMod val="60000"/>
                  <a:lumOff val="40000"/>
                </a:schemeClr>
              </a:solidFill>
              <a:latin typeface="Gill Sans Light"/>
              <a:cs typeface="Gill Sans Light"/>
            </a:endParaRPr>
          </a:p>
          <a:p>
            <a:pPr lvl="1"/>
            <a:endParaRPr lang="en-GB" sz="2000" dirty="0">
              <a:solidFill>
                <a:schemeClr val="accent2">
                  <a:lumMod val="60000"/>
                  <a:lumOff val="40000"/>
                </a:schemeClr>
              </a:solidFill>
              <a:latin typeface="Gill Sans Light"/>
              <a:cs typeface="Gill Sans Light"/>
            </a:endParaRPr>
          </a:p>
        </p:txBody>
      </p:sp>
      <p:sp>
        <p:nvSpPr>
          <p:cNvPr id="31" name="TextBox 30"/>
          <p:cNvSpPr txBox="1"/>
          <p:nvPr/>
        </p:nvSpPr>
        <p:spPr>
          <a:xfrm>
            <a:off x="1928111" y="189360"/>
            <a:ext cx="3176062" cy="584775"/>
          </a:xfrm>
          <a:prstGeom prst="rect">
            <a:avLst/>
          </a:prstGeom>
          <a:noFill/>
        </p:spPr>
        <p:txBody>
          <a:bodyPr wrap="none" rtlCol="0">
            <a:spAutoFit/>
          </a:bodyPr>
          <a:lstStyle/>
          <a:p>
            <a:r>
              <a:rPr lang="en-US" sz="3200" dirty="0">
                <a:solidFill>
                  <a:schemeClr val="bg1"/>
                </a:solidFill>
                <a:latin typeface="Gill Sans Light"/>
                <a:cs typeface="Gill Sans Light"/>
              </a:rPr>
              <a:t>Text-only, you say?</a:t>
            </a:r>
          </a:p>
        </p:txBody>
      </p:sp>
      <p:sp>
        <p:nvSpPr>
          <p:cNvPr id="19" name="Content Placeholder 3"/>
          <p:cNvSpPr>
            <a:spLocks noGrp="1"/>
          </p:cNvSpPr>
          <p:nvPr>
            <p:ph idx="1"/>
          </p:nvPr>
        </p:nvSpPr>
        <p:spPr>
          <a:xfrm>
            <a:off x="1492995" y="1008266"/>
            <a:ext cx="4364183" cy="4525963"/>
          </a:xfrm>
        </p:spPr>
        <p:txBody>
          <a:bodyPr>
            <a:normAutofit/>
          </a:bodyPr>
          <a:lstStyle/>
          <a:p>
            <a:pPr marL="342900" indent="-342900">
              <a:buFont typeface="Arial" panose="020B0604020202020204" pitchFamily="34" charset="0"/>
              <a:buChar char="•"/>
            </a:pPr>
            <a:r>
              <a:rPr lang="en-GB" sz="2400" dirty="0"/>
              <a:t>Every action must be typed on the screen and sent to the system with </a:t>
            </a:r>
            <a:r>
              <a:rPr lang="en-GB" sz="2400" b="1" dirty="0"/>
              <a:t>Enter</a:t>
            </a:r>
            <a:endParaRPr lang="en-US" sz="2400" b="1" dirty="0"/>
          </a:p>
          <a:p>
            <a:endParaRPr lang="en-US" sz="2400" dirty="0"/>
          </a:p>
          <a:p>
            <a:pPr marL="342900" indent="-342900">
              <a:buFont typeface="Arial" panose="020B0604020202020204" pitchFamily="34" charset="0"/>
              <a:buChar char="•"/>
            </a:pPr>
            <a:r>
              <a:rPr lang="en-US" sz="2200" dirty="0"/>
              <a:t>You are </a:t>
            </a:r>
            <a:r>
              <a:rPr lang="en-US" sz="2200" b="1" dirty="0"/>
              <a:t>always in a directory</a:t>
            </a:r>
            <a:r>
              <a:rPr lang="en-US" sz="2200" dirty="0"/>
              <a:t>, every command you send will affect the current directory unless stated otherwise</a:t>
            </a:r>
          </a:p>
          <a:p>
            <a:endParaRPr lang="en-US" sz="1600" b="1" dirty="0"/>
          </a:p>
          <a:p>
            <a:pPr marL="457200" lvl="1" indent="0">
              <a:buNone/>
            </a:pPr>
            <a:endParaRPr lang="en-US" sz="1600" b="1" dirty="0"/>
          </a:p>
          <a:p>
            <a:endParaRPr lang="en-GB" sz="2400" dirty="0"/>
          </a:p>
        </p:txBody>
      </p:sp>
      <p:pic>
        <p:nvPicPr>
          <p:cNvPr id="2" name="Picture 1"/>
          <p:cNvPicPr>
            <a:picLocks noChangeAspect="1"/>
          </p:cNvPicPr>
          <p:nvPr/>
        </p:nvPicPr>
        <p:blipFill>
          <a:blip r:embed="rId2"/>
          <a:stretch>
            <a:fillRect/>
          </a:stretch>
        </p:blipFill>
        <p:spPr>
          <a:xfrm>
            <a:off x="6257470" y="1214005"/>
            <a:ext cx="1844757" cy="1227602"/>
          </a:xfrm>
          <a:prstGeom prst="rect">
            <a:avLst/>
          </a:prstGeom>
        </p:spPr>
      </p:pic>
      <p:sp>
        <p:nvSpPr>
          <p:cNvPr id="7" name="TextBox 6"/>
          <p:cNvSpPr txBox="1"/>
          <p:nvPr/>
        </p:nvSpPr>
        <p:spPr>
          <a:xfrm>
            <a:off x="3197644" y="5010837"/>
            <a:ext cx="2590316" cy="646331"/>
          </a:xfrm>
          <a:prstGeom prst="rect">
            <a:avLst/>
          </a:prstGeom>
          <a:noFill/>
        </p:spPr>
        <p:txBody>
          <a:bodyPr wrap="square" rtlCol="0">
            <a:spAutoFit/>
          </a:bodyPr>
          <a:lstStyle/>
          <a:p>
            <a:r>
              <a:rPr lang="en-US"/>
              <a:t>Remember where</a:t>
            </a:r>
          </a:p>
          <a:p>
            <a:r>
              <a:rPr lang="en-US" dirty="0"/>
              <a:t> you are!</a:t>
            </a:r>
          </a:p>
        </p:txBody>
      </p:sp>
      <p:pic>
        <p:nvPicPr>
          <p:cNvPr id="3" name="Picture 2">
            <a:extLst>
              <a:ext uri="{FF2B5EF4-FFF2-40B4-BE49-F238E27FC236}">
                <a16:creationId xmlns:a16="http://schemas.microsoft.com/office/drawing/2014/main" id="{8F7BD1BB-CAE1-E0B0-E290-B1815BCB1249}"/>
              </a:ext>
            </a:extLst>
          </p:cNvPr>
          <p:cNvPicPr>
            <a:picLocks noChangeAspect="1"/>
          </p:cNvPicPr>
          <p:nvPr/>
        </p:nvPicPr>
        <p:blipFill>
          <a:blip r:embed="rId3"/>
          <a:stretch>
            <a:fillRect/>
          </a:stretch>
        </p:blipFill>
        <p:spPr>
          <a:xfrm>
            <a:off x="9988208" y="6226876"/>
            <a:ext cx="2162175" cy="561975"/>
          </a:xfrm>
          <a:prstGeom prst="rect">
            <a:avLst/>
          </a:prstGeom>
        </p:spPr>
      </p:pic>
      <p:pic>
        <p:nvPicPr>
          <p:cNvPr id="5" name="Picture 4">
            <a:extLst>
              <a:ext uri="{FF2B5EF4-FFF2-40B4-BE49-F238E27FC236}">
                <a16:creationId xmlns:a16="http://schemas.microsoft.com/office/drawing/2014/main" id="{8CABC2D8-C3E6-D9C4-624C-3B568D2505A1}"/>
              </a:ext>
            </a:extLst>
          </p:cNvPr>
          <p:cNvPicPr>
            <a:picLocks noChangeAspect="1"/>
          </p:cNvPicPr>
          <p:nvPr/>
        </p:nvPicPr>
        <p:blipFill>
          <a:blip r:embed="rId4"/>
          <a:stretch>
            <a:fillRect/>
          </a:stretch>
        </p:blipFill>
        <p:spPr>
          <a:xfrm>
            <a:off x="6383708" y="3440521"/>
            <a:ext cx="3916219" cy="2937164"/>
          </a:xfrm>
          <a:prstGeom prst="rect">
            <a:avLst/>
          </a:prstGeom>
        </p:spPr>
      </p:pic>
      <p:cxnSp>
        <p:nvCxnSpPr>
          <p:cNvPr id="8" name="Straight Arrow Connector 7">
            <a:extLst>
              <a:ext uri="{FF2B5EF4-FFF2-40B4-BE49-F238E27FC236}">
                <a16:creationId xmlns:a16="http://schemas.microsoft.com/office/drawing/2014/main" id="{3AC4FF64-28AE-1F7A-513D-9C1DF5D75991}"/>
              </a:ext>
            </a:extLst>
          </p:cNvPr>
          <p:cNvCxnSpPr/>
          <p:nvPr/>
        </p:nvCxnSpPr>
        <p:spPr>
          <a:xfrm flipV="1">
            <a:off x="4655130" y="5153891"/>
            <a:ext cx="3447097" cy="360218"/>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4318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23999" y="4241"/>
            <a:ext cx="9144005" cy="950869"/>
            <a:chOff x="-3" y="4238"/>
            <a:chExt cx="9144005" cy="950869"/>
          </a:xfrm>
        </p:grpSpPr>
        <p:sp>
          <p:nvSpPr>
            <p:cNvPr id="13" name="Right Triangle 17"/>
            <p:cNvSpPr>
              <a:spLocks noChangeAspect="1"/>
            </p:cNvSpPr>
            <p:nvPr/>
          </p:nvSpPr>
          <p:spPr>
            <a:xfrm rot="16200000" flipH="1" flipV="1">
              <a:off x="7113925" y="-1074970"/>
              <a:ext cx="950865" cy="3109289"/>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4" name="Right Triangle 17"/>
            <p:cNvSpPr>
              <a:spLocks noChangeAspect="1"/>
            </p:cNvSpPr>
            <p:nvPr/>
          </p:nvSpPr>
          <p:spPr>
            <a:xfrm rot="16200000" flipH="1" flipV="1">
              <a:off x="6814205" y="-783661"/>
              <a:ext cx="950864" cy="2526670"/>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1262678" y="4231981"/>
                    <a:pt x="5808645" y="5208579"/>
                    <a:pt x="8712968" y="7812868"/>
                  </a:cubicBezTo>
                  <a:lnTo>
                    <a:pt x="0" y="7812868"/>
                  </a:lnTo>
                  <a:close/>
                </a:path>
              </a:pathLst>
            </a:cu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5" name="Right Triangle 17"/>
            <p:cNvSpPr>
              <a:spLocks noChangeAspect="1"/>
            </p:cNvSpPr>
            <p:nvPr/>
          </p:nvSpPr>
          <p:spPr>
            <a:xfrm rot="16200000" flipH="1" flipV="1">
              <a:off x="6661805" y="-631261"/>
              <a:ext cx="950862" cy="2221868"/>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6" name="Right Triangle 17"/>
            <p:cNvSpPr>
              <a:spLocks noChangeAspect="1"/>
            </p:cNvSpPr>
            <p:nvPr/>
          </p:nvSpPr>
          <p:spPr>
            <a:xfrm rot="16200000" flipH="1" flipV="1">
              <a:off x="6494172" y="-477274"/>
              <a:ext cx="950862" cy="1913894"/>
            </a:xfrm>
            <a:custGeom>
              <a:avLst/>
              <a:gdLst>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 name="connsiteX0" fmla="*/ 0 w 8712968"/>
                <a:gd name="connsiteY0" fmla="*/ 7812868 h 7812868"/>
                <a:gd name="connsiteX1" fmla="*/ 0 w 8712968"/>
                <a:gd name="connsiteY1" fmla="*/ 0 h 7812868"/>
                <a:gd name="connsiteX2" fmla="*/ 8712968 w 8712968"/>
                <a:gd name="connsiteY2" fmla="*/ 7812868 h 7812868"/>
                <a:gd name="connsiteX3" fmla="*/ 0 w 8712968"/>
                <a:gd name="connsiteY3" fmla="*/ 7812868 h 7812868"/>
              </a:gdLst>
              <a:ahLst/>
              <a:cxnLst>
                <a:cxn ang="0">
                  <a:pos x="connsiteX0" y="connsiteY0"/>
                </a:cxn>
                <a:cxn ang="0">
                  <a:pos x="connsiteX1" y="connsiteY1"/>
                </a:cxn>
                <a:cxn ang="0">
                  <a:pos x="connsiteX2" y="connsiteY2"/>
                </a:cxn>
                <a:cxn ang="0">
                  <a:pos x="connsiteX3" y="connsiteY3"/>
                </a:cxn>
              </a:cxnLst>
              <a:rect l="l" t="t" r="r" b="b"/>
              <a:pathLst>
                <a:path w="8712968" h="7812868">
                  <a:moveTo>
                    <a:pt x="0" y="7812868"/>
                  </a:moveTo>
                  <a:lnTo>
                    <a:pt x="0" y="0"/>
                  </a:lnTo>
                  <a:cubicBezTo>
                    <a:pt x="821523" y="4331399"/>
                    <a:pt x="5808645" y="5208579"/>
                    <a:pt x="8712968" y="7812868"/>
                  </a:cubicBezTo>
                  <a:lnTo>
                    <a:pt x="0" y="7812868"/>
                  </a:lnTo>
                  <a:close/>
                </a:path>
              </a:pathLst>
            </a:custGeom>
            <a:solidFill>
              <a:srgbClr val="103567"/>
            </a:solidFill>
            <a:ln>
              <a:solidFill>
                <a:srgbClr val="10356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ontserrat Ultra Light"/>
                <a:cs typeface="Montserrat Ultra Light"/>
              </a:endParaRPr>
            </a:p>
          </p:txBody>
        </p:sp>
        <p:sp>
          <p:nvSpPr>
            <p:cNvPr id="17" name="Rectangle 5"/>
            <p:cNvSpPr>
              <a:spLocks noChangeAspect="1" noChangeArrowheads="1"/>
            </p:cNvSpPr>
            <p:nvPr/>
          </p:nvSpPr>
          <p:spPr bwMode="auto">
            <a:xfrm>
              <a:off x="-3" y="4238"/>
              <a:ext cx="6014722" cy="950865"/>
            </a:xfrm>
            <a:prstGeom prst="rect">
              <a:avLst/>
            </a:prstGeom>
            <a:solidFill>
              <a:srgbClr val="103567"/>
            </a:solidFill>
            <a:ln w="9525">
              <a:solidFill>
                <a:srgbClr val="103567"/>
              </a:solidFill>
              <a:round/>
              <a:headEnd/>
              <a:tailEnd/>
            </a:ln>
          </p:spPr>
          <p:txBody>
            <a:bodyPr/>
            <a:lstStyle/>
            <a:p>
              <a:pPr eaLnBrk="0" hangingPunct="0"/>
              <a:endParaRPr lang="en-US" sz="2400" dirty="0">
                <a:latin typeface="Montserrat Ultra Light"/>
                <a:cs typeface="Montserrat Ultra Light"/>
              </a:endParaRPr>
            </a:p>
          </p:txBody>
        </p:sp>
      </p:grpSp>
      <p:sp>
        <p:nvSpPr>
          <p:cNvPr id="20" name="Content Placeholder 1"/>
          <p:cNvSpPr>
            <a:spLocks noGrp="1"/>
          </p:cNvSpPr>
          <p:nvPr>
            <p:ph idx="1"/>
          </p:nvPr>
        </p:nvSpPr>
        <p:spPr>
          <a:xfrm>
            <a:off x="1981200" y="1524000"/>
            <a:ext cx="8229600" cy="3230880"/>
          </a:xfrm>
        </p:spPr>
        <p:txBody>
          <a:bodyPr>
            <a:normAutofit/>
          </a:bodyPr>
          <a:lstStyle/>
          <a:p>
            <a:r>
              <a:rPr lang="en-GB" sz="2200" dirty="0"/>
              <a:t>When you send a command, the system will look it up</a:t>
            </a:r>
          </a:p>
          <a:p>
            <a:pPr lvl="1"/>
            <a:r>
              <a:rPr lang="en-GB" sz="2200" dirty="0"/>
              <a:t>If it is a system command, it will execute it itself</a:t>
            </a:r>
          </a:p>
          <a:p>
            <a:pPr lvl="1"/>
            <a:r>
              <a:rPr lang="en-GB" sz="2200" dirty="0"/>
              <a:t>If not, it will look if it’s a third-party program installed on the computer</a:t>
            </a:r>
          </a:p>
          <a:p>
            <a:pPr lvl="1"/>
            <a:r>
              <a:rPr lang="en-GB" sz="2200" dirty="0"/>
              <a:t>If not, it will yell at you.</a:t>
            </a:r>
          </a:p>
          <a:p>
            <a:endParaRPr lang="en-GB" sz="2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7754" y="4954311"/>
            <a:ext cx="5549555" cy="1014229"/>
          </a:xfrm>
          <a:prstGeom prst="rect">
            <a:avLst/>
          </a:prstGeom>
        </p:spPr>
      </p:pic>
      <p:sp>
        <p:nvSpPr>
          <p:cNvPr id="19" name="TextBox 18"/>
          <p:cNvSpPr txBox="1"/>
          <p:nvPr/>
        </p:nvSpPr>
        <p:spPr>
          <a:xfrm>
            <a:off x="1928111" y="189360"/>
            <a:ext cx="3176062" cy="584775"/>
          </a:xfrm>
          <a:prstGeom prst="rect">
            <a:avLst/>
          </a:prstGeom>
          <a:noFill/>
        </p:spPr>
        <p:txBody>
          <a:bodyPr wrap="none" rtlCol="0">
            <a:spAutoFit/>
          </a:bodyPr>
          <a:lstStyle/>
          <a:p>
            <a:r>
              <a:rPr lang="en-US" sz="3200" dirty="0">
                <a:solidFill>
                  <a:schemeClr val="bg1"/>
                </a:solidFill>
                <a:latin typeface="Gill Sans Light"/>
                <a:cs typeface="Gill Sans Light"/>
              </a:rPr>
              <a:t>Text-only, you say?</a:t>
            </a:r>
          </a:p>
        </p:txBody>
      </p:sp>
      <p:pic>
        <p:nvPicPr>
          <p:cNvPr id="3" name="Picture 2">
            <a:extLst>
              <a:ext uri="{FF2B5EF4-FFF2-40B4-BE49-F238E27FC236}">
                <a16:creationId xmlns:a16="http://schemas.microsoft.com/office/drawing/2014/main" id="{FDC00F64-6C32-4261-8809-998133B93911}"/>
              </a:ext>
            </a:extLst>
          </p:cNvPr>
          <p:cNvPicPr>
            <a:picLocks noChangeAspect="1"/>
          </p:cNvPicPr>
          <p:nvPr/>
        </p:nvPicPr>
        <p:blipFill>
          <a:blip r:embed="rId3"/>
          <a:stretch>
            <a:fillRect/>
          </a:stretch>
        </p:blipFill>
        <p:spPr>
          <a:xfrm>
            <a:off x="9682010" y="6231565"/>
            <a:ext cx="2162175" cy="561975"/>
          </a:xfrm>
          <a:prstGeom prst="rect">
            <a:avLst/>
          </a:prstGeom>
        </p:spPr>
      </p:pic>
    </p:spTree>
    <p:extLst>
      <p:ext uri="{BB962C8B-B14F-4D97-AF65-F5344CB8AC3E}">
        <p14:creationId xmlns:p14="http://schemas.microsoft.com/office/powerpoint/2010/main" val="1429013619"/>
      </p:ext>
    </p:extLst>
  </p:cSld>
  <p:clrMapOvr>
    <a:masterClrMapping/>
  </p:clrMapOvr>
</p:sld>
</file>

<file path=ppt/theme/theme1.xml><?xml version="1.0" encoding="utf-8"?>
<a:theme xmlns:a="http://schemas.openxmlformats.org/drawingml/2006/main" name="Title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divider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28976</TotalTime>
  <Words>1827</Words>
  <Application>Microsoft Office PowerPoint</Application>
  <PresentationFormat>Widescreen</PresentationFormat>
  <Paragraphs>240</Paragraphs>
  <Slides>36</Slides>
  <Notes>1</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36</vt:i4>
      </vt:variant>
    </vt:vector>
  </HeadingPairs>
  <TitlesOfParts>
    <vt:vector size="47" baseType="lpstr">
      <vt:lpstr>Arial</vt:lpstr>
      <vt:lpstr>Consolas</vt:lpstr>
      <vt:lpstr>Courier New</vt:lpstr>
      <vt:lpstr>Gill Sans Light</vt:lpstr>
      <vt:lpstr>Montserrat Ultra Light</vt:lpstr>
      <vt:lpstr>Wingdings 2</vt:lpstr>
      <vt:lpstr>Title slides</vt:lpstr>
      <vt:lpstr>Chapter divider slides</vt:lpstr>
      <vt:lpstr>Agenda slides</vt:lpstr>
      <vt:lpstr>Content slides</vt:lpstr>
      <vt:lpstr>Thank you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Master</dc:title>
  <dc:subject>Helmholtz Munich PowerPoint Master</dc:subject>
  <dc:creator>Hatzikotoulas, Konstantinos, Dr.</dc:creator>
  <cp:keywords/>
  <dc:description/>
  <cp:lastModifiedBy>Konstantinos Hatzikotoulas</cp:lastModifiedBy>
  <cp:revision>581</cp:revision>
  <dcterms:created xsi:type="dcterms:W3CDTF">2021-07-08T06:45:51Z</dcterms:created>
  <dcterms:modified xsi:type="dcterms:W3CDTF">2023-11-03T13:48:48Z</dcterms:modified>
  <cp:category/>
</cp:coreProperties>
</file>